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 id="2147483672" r:id="rId2"/>
    <p:sldMasterId id="2147483673" r:id="rId3"/>
  </p:sldMasterIdLst>
  <p:notesMasterIdLst>
    <p:notesMasterId r:id="rId15"/>
  </p:notesMasterIdLst>
  <p:sldIdLst>
    <p:sldId id="256" r:id="rId4"/>
    <p:sldId id="257" r:id="rId5"/>
    <p:sldId id="258" r:id="rId6"/>
    <p:sldId id="259" r:id="rId7"/>
    <p:sldId id="260" r:id="rId8"/>
    <p:sldId id="261" r:id="rId9"/>
    <p:sldId id="262" r:id="rId10"/>
    <p:sldId id="263" r:id="rId11"/>
    <p:sldId id="264" r:id="rId12"/>
    <p:sldId id="265" r:id="rId13"/>
    <p:sldId id="266" r:id="rId14"/>
  </p:sldIdLst>
  <p:sldSz cx="9144000" cy="5143500" type="screen16x9"/>
  <p:notesSz cx="6858000" cy="9144000"/>
  <p:embeddedFontLst>
    <p:embeddedFont>
      <p:font typeface="Gill Sans" panose="020B0502020104020203" pitchFamily="34" charset="-79"/>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as Schmied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9014"/>
  </p:normalViewPr>
  <p:slideViewPr>
    <p:cSldViewPr snapToGrid="0">
      <p:cViewPr varScale="1">
        <p:scale>
          <a:sx n="111" d="100"/>
          <a:sy n="111" d="100"/>
        </p:scale>
        <p:origin x="16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7-30T16:54:51.680" idx="1">
    <p:pos x="6000" y="0"/>
    <p:text>make this a lot more simpler, this is to crazy for most people</p:text>
  </p:cm>
  <p:cm authorId="0" dt="2024-07-30T16:54:51.680" idx="2">
    <p:pos x="6000" y="0"/>
    <p:text>maybe include detail as extra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ad0ecc25b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2ead0ecc25b_1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latin typeface="Calibri"/>
                <a:ea typeface="Calibri"/>
                <a:cs typeface="Calibri"/>
                <a:sym typeface="Calibri"/>
              </a:rPr>
              <a:t>Hi my name is Tomás, I am a rising junior studying environmental engineering</a:t>
            </a:r>
            <a:endParaRPr sz="1200">
              <a:latin typeface="Calibri"/>
              <a:ea typeface="Calibri"/>
              <a:cs typeface="Calibri"/>
              <a:sym typeface="Calibri"/>
            </a:endParaRPr>
          </a:p>
          <a:p>
            <a:pPr marL="0" marR="0" lvl="0" indent="0" algn="l" rtl="0">
              <a:spcBef>
                <a:spcPts val="0"/>
              </a:spcBef>
              <a:spcAft>
                <a:spcPts val="0"/>
              </a:spcAft>
              <a:buNone/>
            </a:pPr>
            <a:r>
              <a:rPr lang="en" sz="1200">
                <a:latin typeface="Calibri"/>
                <a:ea typeface="Calibri"/>
                <a:cs typeface="Calibri"/>
                <a:sym typeface="Calibri"/>
              </a:rPr>
              <a:t>Hi my name is Adrián, I am a rising junior studying environmental engineering</a:t>
            </a:r>
            <a:endParaRPr sz="1200">
              <a:latin typeface="Calibri"/>
              <a:ea typeface="Calibri"/>
              <a:cs typeface="Calibri"/>
              <a:sym typeface="Calibri"/>
            </a:endParaRPr>
          </a:p>
          <a:p>
            <a:pPr marL="0" marR="0" lvl="0" indent="0" algn="l" rtl="0">
              <a:spcBef>
                <a:spcPts val="0"/>
              </a:spcBef>
              <a:spcAft>
                <a:spcPts val="0"/>
              </a:spcAft>
              <a:buNone/>
            </a:pPr>
            <a:r>
              <a:rPr lang="en" sz="1200">
                <a:latin typeface="Calibri"/>
                <a:ea typeface="Calibri"/>
                <a:cs typeface="Calibri"/>
                <a:sym typeface="Calibri"/>
              </a:rPr>
              <a:t>Just want to start by saying thank you to Kristen and all of WRI for being great people and helpful throughout the entire summer.</a:t>
            </a:r>
            <a:endParaRPr sz="1200">
              <a:latin typeface="Calibri"/>
              <a:ea typeface="Calibri"/>
              <a:cs typeface="Calibri"/>
              <a:sym typeface="Calibri"/>
            </a:endParaRPr>
          </a:p>
          <a:p>
            <a:pPr marL="0" marR="0" lvl="0" indent="0" algn="l" rtl="0">
              <a:spcBef>
                <a:spcPts val="0"/>
              </a:spcBef>
              <a:spcAft>
                <a:spcPts val="0"/>
              </a:spcAft>
              <a:buNone/>
            </a:pPr>
            <a:r>
              <a:rPr lang="en" sz="1200">
                <a:latin typeface="Calibri"/>
                <a:ea typeface="Calibri"/>
                <a:cs typeface="Calibri"/>
                <a:sym typeface="Calibri"/>
              </a:rPr>
              <a:t>We also want to thank Dr. Cápiro, Pengfei, and Sheng who were our mentors for this project.</a:t>
            </a:r>
            <a:endParaRPr sz="1200">
              <a:latin typeface="Calibri"/>
              <a:ea typeface="Calibri"/>
              <a:cs typeface="Calibri"/>
              <a:sym typeface="Calibri"/>
            </a:endParaRPr>
          </a:p>
          <a:p>
            <a:pPr marL="0" marR="0" lvl="0" indent="0" algn="l" rtl="0">
              <a:spcBef>
                <a:spcPts val="0"/>
              </a:spcBef>
              <a:spcAft>
                <a:spcPts val="0"/>
              </a:spcAft>
              <a:buNone/>
            </a:pPr>
            <a:r>
              <a:rPr lang="en" sz="1200">
                <a:latin typeface="Calibri"/>
                <a:ea typeface="Calibri"/>
                <a:cs typeface="Calibri"/>
                <a:sym typeface="Calibri"/>
              </a:rPr>
              <a:t>As well thank you to the DEC staff that helped us out with gathering information and samples, Molly &amp; Sally.</a:t>
            </a:r>
            <a:endParaRPr sz="1200">
              <a:latin typeface="Calibri"/>
              <a:ea typeface="Calibri"/>
              <a:cs typeface="Calibri"/>
              <a:sym typeface="Calibri"/>
            </a:endParaRPr>
          </a:p>
          <a:p>
            <a:pPr marL="0" marR="0" lvl="0" indent="0" algn="l" rtl="0">
              <a:spcBef>
                <a:spcPts val="0"/>
              </a:spcBef>
              <a:spcAft>
                <a:spcPts val="0"/>
              </a:spcAft>
              <a:buNone/>
            </a:pPr>
            <a:r>
              <a:rPr lang="en" sz="1200">
                <a:latin typeface="Calibri"/>
                <a:ea typeface="Calibri"/>
                <a:cs typeface="Calibri"/>
                <a:sym typeface="Calibri"/>
              </a:rPr>
              <a:t>We will now present our project titled Environmental Factors Impacting the Biotransformation of PFAS in biosolids</a:t>
            </a:r>
            <a:endParaRPr sz="1200">
              <a:latin typeface="Calibri"/>
              <a:ea typeface="Calibri"/>
              <a:cs typeface="Calibri"/>
              <a:sym typeface="Calibri"/>
            </a:endParaRPr>
          </a:p>
        </p:txBody>
      </p:sp>
      <p:sp>
        <p:nvSpPr>
          <p:cNvPr id="142" name="Google Shape;142;g2ead0ecc25b_1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ef79926b0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ef79926b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listening does anyone have any questions?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ef3305df85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ef3305df8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the questions, that wraps up of the 2024 NYS WRI intern webinar. Huge shout out to all of the WRI staff and everyone we all worked with, thank you for the opportunity and the help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eefff61f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eefff61f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Adrian</a:t>
            </a:r>
            <a:endParaRPr/>
          </a:p>
          <a:p>
            <a:pPr marL="0" lvl="0" indent="0" algn="l" rtl="0">
              <a:spcBef>
                <a:spcPts val="0"/>
              </a:spcBef>
              <a:spcAft>
                <a:spcPts val="0"/>
              </a:spcAft>
              <a:buNone/>
            </a:pPr>
            <a:endParaRPr/>
          </a:p>
          <a:p>
            <a:pPr marL="0" lvl="0" indent="0" algn="l" rtl="0">
              <a:spcBef>
                <a:spcPts val="0"/>
              </a:spcBef>
              <a:spcAft>
                <a:spcPts val="0"/>
              </a:spcAft>
              <a:buNone/>
            </a:pPr>
            <a:r>
              <a:rPr lang="en"/>
              <a:t>Biosolids are a nutrient rich organic matter that are the byproduct of wastewater treatment plants. During the treatment of wastewater liquids and solids are separated.</a:t>
            </a:r>
            <a:endParaRPr/>
          </a:p>
          <a:p>
            <a:pPr marL="0" lvl="0" indent="0" algn="l" rtl="0">
              <a:spcBef>
                <a:spcPts val="0"/>
              </a:spcBef>
              <a:spcAft>
                <a:spcPts val="0"/>
              </a:spcAft>
              <a:buNone/>
            </a:pPr>
            <a:r>
              <a:rPr lang="en"/>
              <a:t>After they are separated from each other they are treated, the solids are treated through physical and chemical processes which produces biosolids.</a:t>
            </a:r>
            <a:endParaRPr/>
          </a:p>
          <a:p>
            <a:pPr marL="0" lvl="0" indent="0" algn="l" rtl="0">
              <a:spcBef>
                <a:spcPts val="0"/>
              </a:spcBef>
              <a:spcAft>
                <a:spcPts val="0"/>
              </a:spcAft>
              <a:buNone/>
            </a:pPr>
            <a:r>
              <a:rPr lang="en"/>
              <a:t>Biosolids are a nutrient and organic matter rich product. Due to these properties they become a great candidate for being repurposed and used as fertilizer to promote plant growth.</a:t>
            </a:r>
            <a:endParaRPr/>
          </a:p>
          <a:p>
            <a:pPr marL="0" lvl="0" indent="0" algn="l" rtl="0">
              <a:spcBef>
                <a:spcPts val="0"/>
              </a:spcBef>
              <a:spcAft>
                <a:spcPts val="0"/>
              </a:spcAft>
              <a:buNone/>
            </a:pPr>
            <a:endParaRPr/>
          </a:p>
          <a:p>
            <a:pPr marL="0" lvl="0" indent="0" algn="l" rtl="0">
              <a:spcBef>
                <a:spcPts val="0"/>
              </a:spcBef>
              <a:spcAft>
                <a:spcPts val="0"/>
              </a:spcAft>
              <a:buNone/>
            </a:pPr>
            <a:r>
              <a:rPr lang="en"/>
              <a:t>Nutrient rich organic matter, byproduct wastewater treatment plants.</a:t>
            </a:r>
            <a:endParaRPr/>
          </a:p>
          <a:p>
            <a:pPr marL="0" lvl="0" indent="0" algn="l" rtl="0">
              <a:spcBef>
                <a:spcPts val="0"/>
              </a:spcBef>
              <a:spcAft>
                <a:spcPts val="0"/>
              </a:spcAft>
              <a:buNone/>
            </a:pPr>
            <a:endParaRPr/>
          </a:p>
          <a:p>
            <a:pPr marL="0" lvl="0" indent="0" algn="l" rtl="0">
              <a:spcBef>
                <a:spcPts val="0"/>
              </a:spcBef>
              <a:spcAft>
                <a:spcPts val="0"/>
              </a:spcAft>
              <a:buNone/>
            </a:pPr>
            <a:r>
              <a:rPr lang="en"/>
              <a:t>Liquid and solids separated during treatment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e0b83f7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ee0b83f7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solidFill>
                  <a:srgbClr val="262626"/>
                </a:solidFill>
              </a:rPr>
              <a:t>Adrian</a:t>
            </a:r>
            <a:endParaRPr>
              <a:solidFill>
                <a:srgbClr val="262626"/>
              </a:solidFill>
            </a:endParaRPr>
          </a:p>
          <a:p>
            <a:pPr marL="0" lvl="0" indent="0" algn="l" rtl="0">
              <a:spcBef>
                <a:spcPts val="800"/>
              </a:spcBef>
              <a:spcAft>
                <a:spcPts val="0"/>
              </a:spcAft>
              <a:buNone/>
            </a:pPr>
            <a:endParaRPr>
              <a:solidFill>
                <a:srgbClr val="262626"/>
              </a:solidFill>
            </a:endParaRPr>
          </a:p>
          <a:p>
            <a:pPr marL="0" lvl="0" indent="0" algn="l" rtl="0">
              <a:spcBef>
                <a:spcPts val="800"/>
              </a:spcBef>
              <a:spcAft>
                <a:spcPts val="0"/>
              </a:spcAft>
              <a:buNone/>
            </a:pPr>
            <a:r>
              <a:rPr lang="en">
                <a:solidFill>
                  <a:srgbClr val="262626"/>
                </a:solidFill>
              </a:rPr>
              <a:t>Per- and Polyfluoroalkyl substances, PFAS, thousands of synthetic chemicals that are used in many consumer products and industrial processes.</a:t>
            </a:r>
            <a:endParaRPr>
              <a:solidFill>
                <a:srgbClr val="262626"/>
              </a:solidFill>
            </a:endParaRPr>
          </a:p>
          <a:p>
            <a:pPr marL="0" lvl="0" indent="0" algn="l" rtl="0">
              <a:spcBef>
                <a:spcPts val="800"/>
              </a:spcBef>
              <a:spcAft>
                <a:spcPts val="0"/>
              </a:spcAft>
              <a:buNone/>
            </a:pPr>
            <a:r>
              <a:rPr lang="en">
                <a:solidFill>
                  <a:srgbClr val="262626"/>
                </a:solidFill>
              </a:rPr>
              <a:t>Non-stick pans, plastic packaging, waterproof gear, and aqueous fire fighting foam.</a:t>
            </a:r>
            <a:endParaRPr>
              <a:solidFill>
                <a:srgbClr val="262626"/>
              </a:solidFill>
            </a:endParaRPr>
          </a:p>
          <a:p>
            <a:pPr marL="0" lvl="0" indent="0" algn="l" rtl="0">
              <a:spcBef>
                <a:spcPts val="800"/>
              </a:spcBef>
              <a:spcAft>
                <a:spcPts val="0"/>
              </a:spcAft>
              <a:buNone/>
            </a:pPr>
            <a:r>
              <a:rPr lang="en">
                <a:solidFill>
                  <a:srgbClr val="262626"/>
                </a:solidFill>
              </a:rPr>
              <a:t>Long chains of carbon-fluorine bonds. Strongest bond in organic chemistry, it difficult to degrade.</a:t>
            </a:r>
            <a:endParaRPr>
              <a:solidFill>
                <a:srgbClr val="262626"/>
              </a:solidFill>
            </a:endParaRPr>
          </a:p>
          <a:p>
            <a:pPr marL="0" lvl="0" indent="0" algn="l" rtl="0">
              <a:spcBef>
                <a:spcPts val="800"/>
              </a:spcBef>
              <a:spcAft>
                <a:spcPts val="0"/>
              </a:spcAft>
              <a:buNone/>
            </a:pPr>
            <a:r>
              <a:rPr lang="en">
                <a:solidFill>
                  <a:srgbClr val="262626"/>
                </a:solidFill>
              </a:rPr>
              <a:t>Accumulate within their environment.</a:t>
            </a:r>
            <a:endParaRPr>
              <a:solidFill>
                <a:srgbClr val="262626"/>
              </a:solidFill>
            </a:endParaRPr>
          </a:p>
          <a:p>
            <a:pPr marL="0" lvl="0" indent="0" algn="l" rtl="0">
              <a:spcBef>
                <a:spcPts val="800"/>
              </a:spcBef>
              <a:spcAft>
                <a:spcPts val="0"/>
              </a:spcAft>
              <a:buNone/>
            </a:pPr>
            <a:r>
              <a:rPr lang="en">
                <a:solidFill>
                  <a:srgbClr val="262626"/>
                </a:solidFill>
              </a:rPr>
              <a:t>Found everywhere, from the glaciers of Antarctica to over 90% of humans that have been tested for them, these compounds are all around us.</a:t>
            </a:r>
            <a:endParaRPr>
              <a:solidFill>
                <a:srgbClr val="262626"/>
              </a:solidFill>
            </a:endParaRPr>
          </a:p>
          <a:p>
            <a:pPr marL="0" lvl="0" indent="0" algn="l" rtl="0">
              <a:spcBef>
                <a:spcPts val="800"/>
              </a:spcBef>
              <a:spcAft>
                <a:spcPts val="0"/>
              </a:spcAft>
              <a:buNone/>
            </a:pPr>
            <a:r>
              <a:rPr lang="en">
                <a:solidFill>
                  <a:srgbClr val="262626"/>
                </a:solidFill>
              </a:rPr>
              <a:t>Cancer, birth defects, &amp; developmental delays. And since they don’t degrade they accumulate within us, steadily increasing their concentrations. </a:t>
            </a:r>
            <a:endParaRPr>
              <a:solidFill>
                <a:srgbClr val="262626"/>
              </a:solidFill>
            </a:endParaRPr>
          </a:p>
          <a:p>
            <a:pPr marL="0" lvl="0" indent="0" algn="l" rtl="0">
              <a:spcBef>
                <a:spcPts val="800"/>
              </a:spcBef>
              <a:spcAft>
                <a:spcPts val="0"/>
              </a:spcAft>
              <a:buClr>
                <a:schemeClr val="dk1"/>
              </a:buClr>
              <a:buSzPts val="1100"/>
              <a:buFont typeface="Arial"/>
              <a:buNone/>
            </a:pPr>
            <a:endParaRPr>
              <a:solidFill>
                <a:srgbClr val="262626"/>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eefff61f8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eefff61f8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Tomas</a:t>
            </a:r>
            <a:endParaRPr/>
          </a:p>
          <a:p>
            <a:pPr marL="0" lvl="0" indent="0" algn="l" rtl="0">
              <a:spcBef>
                <a:spcPts val="0"/>
              </a:spcBef>
              <a:spcAft>
                <a:spcPts val="0"/>
              </a:spcAft>
              <a:buNone/>
            </a:pPr>
            <a:endParaRPr/>
          </a:p>
          <a:p>
            <a:pPr marL="0" lvl="0" indent="0" algn="l" rtl="0">
              <a:spcBef>
                <a:spcPts val="0"/>
              </a:spcBef>
              <a:spcAft>
                <a:spcPts val="0"/>
              </a:spcAft>
              <a:buNone/>
            </a:pPr>
            <a:r>
              <a:rPr lang="en"/>
              <a:t>Since PFAS are nearly in everything that we deal with a large amount of it becomes apart of industrial and residential waste.</a:t>
            </a:r>
            <a:endParaRPr/>
          </a:p>
          <a:p>
            <a:pPr marL="0" lvl="0" indent="0" algn="l" rtl="0">
              <a:spcBef>
                <a:spcPts val="0"/>
              </a:spcBef>
              <a:spcAft>
                <a:spcPts val="0"/>
              </a:spcAft>
              <a:buNone/>
            </a:pPr>
            <a:r>
              <a:rPr lang="en"/>
              <a:t>This waste ends up getting treated by waste water treatment plants, however, most of these plants are unable to treat the influent for PFAS.</a:t>
            </a:r>
            <a:endParaRPr/>
          </a:p>
          <a:p>
            <a:pPr marL="0" lvl="0" indent="0" algn="l" rtl="0">
              <a:spcBef>
                <a:spcPts val="0"/>
              </a:spcBef>
              <a:spcAft>
                <a:spcPts val="0"/>
              </a:spcAft>
              <a:buNone/>
            </a:pPr>
            <a:r>
              <a:rPr lang="en"/>
              <a:t>Since PFAS isn’t being treated it ends up in the effluent of the wastewater treatment plant, that being the biosolids.</a:t>
            </a:r>
            <a:endParaRPr/>
          </a:p>
          <a:p>
            <a:pPr marL="0" lvl="0" indent="0" algn="l" rtl="0">
              <a:spcBef>
                <a:spcPts val="0"/>
              </a:spcBef>
              <a:spcAft>
                <a:spcPts val="0"/>
              </a:spcAft>
              <a:buNone/>
            </a:pPr>
            <a:r>
              <a:rPr lang="en"/>
              <a:t>These biosolids which are then land applied and composted for agricultural use cause potential issues for contamination.</a:t>
            </a:r>
            <a:endParaRPr/>
          </a:p>
          <a:p>
            <a:pPr marL="0" lvl="0" indent="0" algn="l" rtl="0">
              <a:spcBef>
                <a:spcPts val="0"/>
              </a:spcBef>
              <a:spcAft>
                <a:spcPts val="0"/>
              </a:spcAft>
              <a:buNone/>
            </a:pPr>
            <a:r>
              <a:rPr lang="en"/>
              <a:t>The PFAS can then leach from biosolids into groundwater which is used as a drinking water source. </a:t>
            </a:r>
            <a:endParaRPr/>
          </a:p>
          <a:p>
            <a:pPr marL="0" lvl="0" indent="0" algn="l" rtl="0">
              <a:spcBef>
                <a:spcPts val="0"/>
              </a:spcBef>
              <a:spcAft>
                <a:spcPts val="0"/>
              </a:spcAft>
              <a:buNone/>
            </a:pPr>
            <a:r>
              <a:rPr lang="en"/>
              <a:t>As well it can be transpired by crops that we or animals may eat.</a:t>
            </a:r>
            <a:endParaRPr/>
          </a:p>
          <a:p>
            <a:pPr marL="0" lvl="0" indent="0" algn="l" rtl="0">
              <a:spcBef>
                <a:spcPts val="0"/>
              </a:spcBef>
              <a:spcAft>
                <a:spcPts val="0"/>
              </a:spcAft>
              <a:buNone/>
            </a:pPr>
            <a:r>
              <a:rPr lang="en"/>
              <a:t>Following the food chain these compounds ultimately end up in humans, accumulating and causing health concerns.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eefff61f8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eefff61f8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Adrian</a:t>
            </a:r>
            <a:endParaRPr/>
          </a:p>
          <a:p>
            <a:pPr marL="0" lvl="0" indent="0" algn="l" rtl="0">
              <a:spcBef>
                <a:spcPts val="0"/>
              </a:spcBef>
              <a:spcAft>
                <a:spcPts val="0"/>
              </a:spcAft>
              <a:buNone/>
            </a:pPr>
            <a:endParaRPr/>
          </a:p>
          <a:p>
            <a:pPr marL="0" lvl="0" indent="0" algn="l" rtl="0">
              <a:spcBef>
                <a:spcPts val="0"/>
              </a:spcBef>
              <a:spcAft>
                <a:spcPts val="0"/>
              </a:spcAft>
              <a:buNone/>
            </a:pPr>
            <a:r>
              <a:rPr lang="en"/>
              <a:t>Literature review on fate, transport, and biotransformation of PFAS in biosolids</a:t>
            </a:r>
            <a:endParaRPr/>
          </a:p>
          <a:p>
            <a:pPr marL="0" lvl="0" indent="0" algn="l" rtl="0">
              <a:spcBef>
                <a:spcPts val="0"/>
              </a:spcBef>
              <a:spcAft>
                <a:spcPts val="0"/>
              </a:spcAft>
              <a:buNone/>
            </a:pPr>
            <a:endParaRPr/>
          </a:p>
          <a:p>
            <a:pPr marL="0" lvl="0" indent="0" algn="l" rtl="0">
              <a:spcBef>
                <a:spcPts val="0"/>
              </a:spcBef>
              <a:spcAft>
                <a:spcPts val="0"/>
              </a:spcAft>
              <a:buNone/>
            </a:pPr>
            <a:r>
              <a:rPr lang="en"/>
              <a:t>Recent articles, different factors that affect fate and transport</a:t>
            </a:r>
            <a:endParaRPr/>
          </a:p>
          <a:p>
            <a:pPr marL="0" lvl="0" indent="0" algn="l" rtl="0">
              <a:spcBef>
                <a:spcPts val="0"/>
              </a:spcBef>
              <a:spcAft>
                <a:spcPts val="0"/>
              </a:spcAft>
              <a:buNone/>
            </a:pPr>
            <a:endParaRPr/>
          </a:p>
          <a:p>
            <a:pPr marL="0" lvl="0" indent="0" algn="l" rtl="0">
              <a:spcBef>
                <a:spcPts val="0"/>
              </a:spcBef>
              <a:spcAft>
                <a:spcPts val="0"/>
              </a:spcAft>
              <a:buNone/>
            </a:pPr>
            <a:r>
              <a:rPr lang="en"/>
              <a:t>Use knowledge gaps to identify potential for research.</a:t>
            </a:r>
            <a:endParaRPr/>
          </a:p>
          <a:p>
            <a:pPr marL="0" lvl="0" indent="0" algn="l" rtl="0">
              <a:spcBef>
                <a:spcPts val="0"/>
              </a:spcBef>
              <a:spcAft>
                <a:spcPts val="0"/>
              </a:spcAft>
              <a:buNone/>
            </a:pPr>
            <a:endParaRPr/>
          </a:p>
          <a:p>
            <a:pPr marL="0" lvl="0" indent="0" algn="l" rtl="0">
              <a:spcBef>
                <a:spcPts val="0"/>
              </a:spcBef>
              <a:spcAft>
                <a:spcPts val="0"/>
              </a:spcAft>
              <a:buNone/>
            </a:pPr>
            <a:r>
              <a:rPr lang="en"/>
              <a:t>Use this to inform experiment design and create literature review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ef3305df85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ef3305df85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Adrian</a:t>
            </a:r>
            <a:endParaRPr/>
          </a:p>
          <a:p>
            <a:pPr marL="0" lvl="0" indent="0" algn="l" rtl="0">
              <a:spcBef>
                <a:spcPts val="0"/>
              </a:spcBef>
              <a:spcAft>
                <a:spcPts val="0"/>
              </a:spcAft>
              <a:buNone/>
            </a:pPr>
            <a:endParaRPr/>
          </a:p>
          <a:p>
            <a:pPr marL="0" lvl="0" indent="0" algn="l" rtl="0">
              <a:spcBef>
                <a:spcPts val="0"/>
              </a:spcBef>
              <a:spcAft>
                <a:spcPts val="0"/>
              </a:spcAft>
              <a:buNone/>
            </a:pPr>
            <a:r>
              <a:rPr lang="en"/>
              <a:t>Many factors. </a:t>
            </a:r>
            <a:endParaRPr/>
          </a:p>
          <a:p>
            <a:pPr marL="0" lvl="0" indent="0" algn="l" rtl="0">
              <a:spcBef>
                <a:spcPts val="0"/>
              </a:spcBef>
              <a:spcAft>
                <a:spcPts val="0"/>
              </a:spcAft>
              <a:buNone/>
            </a:pPr>
            <a:endParaRPr/>
          </a:p>
          <a:p>
            <a:pPr marL="0" lvl="0" indent="0" algn="l" rtl="0">
              <a:spcBef>
                <a:spcPts val="0"/>
              </a:spcBef>
              <a:spcAft>
                <a:spcPts val="0"/>
              </a:spcAft>
              <a:buNone/>
            </a:pPr>
            <a:r>
              <a:rPr lang="en"/>
              <a:t>Hydrophobic Sorption, Air-Water Interface Partitioning, and Electrostatic Adsorption.</a:t>
            </a:r>
            <a:endParaRPr/>
          </a:p>
          <a:p>
            <a:pPr marL="0" lvl="0" indent="0" algn="l" rtl="0">
              <a:spcBef>
                <a:spcPts val="0"/>
              </a:spcBef>
              <a:spcAft>
                <a:spcPts val="0"/>
              </a:spcAft>
              <a:buNone/>
            </a:pPr>
            <a:endParaRPr/>
          </a:p>
          <a:p>
            <a:pPr marL="0" lvl="0" indent="0" algn="l" rtl="0">
              <a:spcBef>
                <a:spcPts val="0"/>
              </a:spcBef>
              <a:spcAft>
                <a:spcPts val="0"/>
              </a:spcAft>
              <a:buNone/>
            </a:pPr>
            <a:r>
              <a:rPr lang="en"/>
              <a:t>Hydrophobic Sorption: soil composition, the amount of organic carbon, and the amount of surface area between particles of soil. These affect the amount of interactions that exist between the PFAS and the soil. </a:t>
            </a:r>
            <a:endParaRPr/>
          </a:p>
          <a:p>
            <a:pPr marL="0" lvl="0" indent="0" algn="l" rtl="0">
              <a:spcBef>
                <a:spcPts val="0"/>
              </a:spcBef>
              <a:spcAft>
                <a:spcPts val="0"/>
              </a:spcAft>
              <a:buNone/>
            </a:pPr>
            <a:endParaRPr/>
          </a:p>
          <a:p>
            <a:pPr marL="0" lvl="0" indent="0" algn="l" rtl="0">
              <a:spcBef>
                <a:spcPts val="0"/>
              </a:spcBef>
              <a:spcAft>
                <a:spcPts val="0"/>
              </a:spcAft>
              <a:buNone/>
            </a:pPr>
            <a:r>
              <a:rPr lang="en"/>
              <a:t>Air-Water Interface partitioning: composition of the soil and the surface area. PFAS align themselves along the interfaces between water and void space in soil, perfluoroalkyl tails in air and ionic functional group in water. Based on the fraction of water saturation in the soil, the impact of this process can be quite significant.</a:t>
            </a:r>
            <a:endParaRPr/>
          </a:p>
          <a:p>
            <a:pPr marL="0" lvl="0" indent="0" algn="l" rtl="0">
              <a:spcBef>
                <a:spcPts val="0"/>
              </a:spcBef>
              <a:spcAft>
                <a:spcPts val="0"/>
              </a:spcAft>
              <a:buNone/>
            </a:pPr>
            <a:endParaRPr/>
          </a:p>
          <a:p>
            <a:pPr marL="0" lvl="0" indent="0" algn="l" rtl="0">
              <a:spcBef>
                <a:spcPts val="0"/>
              </a:spcBef>
              <a:spcAft>
                <a:spcPts val="0"/>
              </a:spcAft>
              <a:buNone/>
            </a:pPr>
            <a:r>
              <a:rPr lang="en"/>
              <a:t>Electrostatic Adsorption: different component ions in Biosolids could have significant impacts in delaying transport of PFAS into the environment. </a:t>
            </a:r>
            <a:endParaRPr/>
          </a:p>
          <a:p>
            <a:pPr marL="0" lvl="0" indent="0" algn="l" rtl="0">
              <a:spcBef>
                <a:spcPts val="0"/>
              </a:spcBef>
              <a:spcAft>
                <a:spcPts val="0"/>
              </a:spcAft>
              <a:buNone/>
            </a:pPr>
            <a:endParaRPr/>
          </a:p>
          <a:p>
            <a:pPr marL="0" lvl="0" indent="0" algn="l" rtl="0">
              <a:spcBef>
                <a:spcPts val="0"/>
              </a:spcBef>
              <a:spcAft>
                <a:spcPts val="0"/>
              </a:spcAft>
              <a:buNone/>
            </a:pPr>
            <a:r>
              <a:rPr lang="en"/>
              <a:t>Microbial communities are some of the least understood. Microbial interactions may change PFAS, especially precursors to PFAAs which may be relevant for long term PFAS release</a:t>
            </a:r>
            <a:endParaRPr/>
          </a:p>
          <a:p>
            <a:pPr marL="0" lvl="0" indent="0" algn="l" rtl="0">
              <a:spcBef>
                <a:spcPts val="0"/>
              </a:spcBef>
              <a:spcAft>
                <a:spcPts val="0"/>
              </a:spcAft>
              <a:buNone/>
            </a:pPr>
            <a:endParaRPr/>
          </a:p>
          <a:p>
            <a:pPr marL="0" lvl="0" indent="0" algn="l" rtl="0">
              <a:spcBef>
                <a:spcPts val="0"/>
              </a:spcBef>
              <a:spcAft>
                <a:spcPts val="0"/>
              </a:spcAft>
              <a:buNone/>
            </a:pPr>
            <a:r>
              <a:rPr lang="en"/>
              <a:t>Understanding each of these processes and others creates a better understanding of what steps could be taken to reduce the amount of PFAS that ends up leaving biosolids and entering the environment where it could harm people and animals.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ef3305df85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ef3305df8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Tomas</a:t>
            </a:r>
            <a:endParaRPr/>
          </a:p>
          <a:p>
            <a:pPr marL="0" lvl="0" indent="0" algn="l" rtl="0">
              <a:spcBef>
                <a:spcPts val="0"/>
              </a:spcBef>
              <a:spcAft>
                <a:spcPts val="0"/>
              </a:spcAft>
              <a:buNone/>
            </a:pPr>
            <a:endParaRPr/>
          </a:p>
          <a:p>
            <a:pPr marL="0" lvl="0" indent="0" algn="l" rtl="0">
              <a:spcBef>
                <a:spcPts val="0"/>
              </a:spcBef>
              <a:spcAft>
                <a:spcPts val="0"/>
              </a:spcAft>
              <a:buNone/>
            </a:pPr>
            <a:r>
              <a:rPr lang="en"/>
              <a:t>Currently the NYS DEC is working with SUNY ESF to collect and test all biosolids that are being produced in NYS for PFAS.</a:t>
            </a:r>
            <a:endParaRPr/>
          </a:p>
          <a:p>
            <a:pPr marL="0" lvl="0" indent="0" algn="l" rtl="0">
              <a:spcBef>
                <a:spcPts val="0"/>
              </a:spcBef>
              <a:spcAft>
                <a:spcPts val="0"/>
              </a:spcAft>
              <a:buNone/>
            </a:pPr>
            <a:r>
              <a:rPr lang="en"/>
              <a:t>Working with them we scheduled times that we could go and collect biosolids with them. </a:t>
            </a:r>
            <a:endParaRPr/>
          </a:p>
          <a:p>
            <a:pPr marL="0" lvl="0" indent="0" algn="l" rtl="0">
              <a:spcBef>
                <a:spcPts val="0"/>
              </a:spcBef>
              <a:spcAft>
                <a:spcPts val="0"/>
              </a:spcAft>
              <a:buNone/>
            </a:pPr>
            <a:r>
              <a:rPr lang="en"/>
              <a:t>We collected biosolids from 3 locations, to add on to the two biosolids that Dr. Cápiro’s group had already collected from.</a:t>
            </a:r>
            <a:endParaRPr/>
          </a:p>
          <a:p>
            <a:pPr marL="0" lvl="0" indent="0" algn="l" rtl="0">
              <a:spcBef>
                <a:spcPts val="0"/>
              </a:spcBef>
              <a:spcAft>
                <a:spcPts val="0"/>
              </a:spcAft>
              <a:buNone/>
            </a:pPr>
            <a:r>
              <a:rPr lang="en"/>
              <a:t>The biosolids samples were collected from Sidney, Deposit, Hancock, Albion, &amp; Bergon.</a:t>
            </a:r>
            <a:endParaRPr/>
          </a:p>
          <a:p>
            <a:pPr marL="0" lvl="0" indent="0" algn="l" rtl="0">
              <a:spcBef>
                <a:spcPts val="0"/>
              </a:spcBef>
              <a:spcAft>
                <a:spcPts val="0"/>
              </a:spcAft>
              <a:buNone/>
            </a:pPr>
            <a:r>
              <a:rPr lang="en"/>
              <a:t>Now having these biosolids samples we looked into characterizing parameters for these samples.</a:t>
            </a:r>
            <a:endParaRPr/>
          </a:p>
          <a:p>
            <a:pPr marL="0" lvl="0" indent="0" algn="l" rtl="0">
              <a:spcBef>
                <a:spcPts val="0"/>
              </a:spcBef>
              <a:spcAft>
                <a:spcPts val="0"/>
              </a:spcAft>
              <a:buNone/>
            </a:pPr>
            <a:r>
              <a:rPr lang="en"/>
              <a:t>With help of the Cápiro lab we performed a DNA extraction on all of the biosolids samples, for each sample we isolated the microbial DNA which can be sequenced to identify the microbial communities present in the samples. As microbial weathering is a process that can impact the leaching of PFAS in biosolids it is a necessary parameter to understand how it might be influencing the fate, transport, and biotransformation of PFAS in biosolids.</a:t>
            </a:r>
            <a:endParaRPr/>
          </a:p>
          <a:p>
            <a:pPr marL="0" lvl="0" indent="0" algn="l" rtl="0">
              <a:spcBef>
                <a:spcPts val="0"/>
              </a:spcBef>
              <a:spcAft>
                <a:spcPts val="0"/>
              </a:spcAft>
              <a:buNone/>
            </a:pPr>
            <a:r>
              <a:rPr lang="en"/>
              <a:t>But to better understand more factors that might influence the fate and transport of biosolids more research is necessary to be done.</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ef3305df85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ef3305df8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Tomas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more research to be completed on the topic of PFAS leaching experiments need to be conducted. </a:t>
            </a:r>
            <a:endParaRPr dirty="0"/>
          </a:p>
          <a:p>
            <a:pPr marL="0" lvl="0" indent="0" algn="l" rtl="0">
              <a:spcBef>
                <a:spcPts val="0"/>
              </a:spcBef>
              <a:spcAft>
                <a:spcPts val="0"/>
              </a:spcAft>
              <a:buNone/>
            </a:pPr>
            <a:r>
              <a:rPr lang="en" dirty="0"/>
              <a:t>During our literature review we found examples of experiments that were completed to study the leaching of PFAS from biosolids into soil.</a:t>
            </a:r>
            <a:endParaRPr dirty="0"/>
          </a:p>
          <a:p>
            <a:pPr marL="0" lvl="0" indent="0" algn="l" rtl="0">
              <a:spcBef>
                <a:spcPts val="0"/>
              </a:spcBef>
              <a:spcAft>
                <a:spcPts val="0"/>
              </a:spcAft>
              <a:buNone/>
            </a:pPr>
            <a:r>
              <a:rPr lang="en" dirty="0"/>
              <a:t>Using those as a reference we created our own experimental setup based off of Dr. </a:t>
            </a:r>
            <a:r>
              <a:rPr lang="en" dirty="0" err="1"/>
              <a:t>Cápiro’s</a:t>
            </a:r>
            <a:r>
              <a:rPr lang="en" dirty="0"/>
              <a:t> proposal for the project. </a:t>
            </a:r>
            <a:endParaRPr dirty="0"/>
          </a:p>
          <a:p>
            <a:pPr marL="0" lvl="0" indent="0" algn="l" rtl="0">
              <a:spcBef>
                <a:spcPts val="0"/>
              </a:spcBef>
              <a:spcAft>
                <a:spcPts val="0"/>
              </a:spcAft>
              <a:buNone/>
            </a:pPr>
            <a:r>
              <a:rPr lang="en" dirty="0"/>
              <a:t>We also received feedback from Sally Rowland and Molly Trembley who are working with the DEC and SUNY ESF on the PFAS biosolids sampling, to better understand how we can simulate the realistic application of biosolids and PFAS leaching</a:t>
            </a:r>
            <a:endParaRPr dirty="0"/>
          </a:p>
          <a:p>
            <a:pPr marL="0" lvl="0" indent="0" algn="l" rtl="0">
              <a:spcBef>
                <a:spcPts val="0"/>
              </a:spcBef>
              <a:spcAft>
                <a:spcPts val="0"/>
              </a:spcAft>
              <a:buNone/>
            </a:pPr>
            <a:r>
              <a:rPr lang="en" dirty="0"/>
              <a:t>Here is what we came up with,</a:t>
            </a:r>
            <a:endParaRPr dirty="0"/>
          </a:p>
          <a:p>
            <a:pPr marL="0" lvl="0" indent="0" algn="l" rtl="0">
              <a:spcBef>
                <a:spcPts val="0"/>
              </a:spcBef>
              <a:spcAft>
                <a:spcPts val="0"/>
              </a:spcAft>
              <a:buNone/>
            </a:pPr>
            <a:r>
              <a:rPr lang="en" dirty="0"/>
              <a:t>We will be using a small HDPE container that will be stacked with a mixture of gravel, wire mesh, soil, biosolids and then a filter paper. </a:t>
            </a:r>
            <a:endParaRPr dirty="0"/>
          </a:p>
          <a:p>
            <a:pPr marL="0" lvl="0" indent="0" algn="l" rtl="0">
              <a:spcBef>
                <a:spcPts val="0"/>
              </a:spcBef>
              <a:spcAft>
                <a:spcPts val="0"/>
              </a:spcAft>
              <a:buNone/>
            </a:pPr>
            <a:r>
              <a:rPr lang="en" dirty="0"/>
              <a:t>Water will then be precipitated onto the biosolids to simulate rainfall and start the leaching process of PFAS from biosolids.</a:t>
            </a:r>
            <a:endParaRPr dirty="0"/>
          </a:p>
          <a:p>
            <a:pPr marL="0" lvl="0" indent="0" algn="l" rtl="0">
              <a:spcBef>
                <a:spcPts val="0"/>
              </a:spcBef>
              <a:spcAft>
                <a:spcPts val="0"/>
              </a:spcAft>
              <a:buNone/>
            </a:pPr>
            <a:r>
              <a:rPr lang="en" dirty="0"/>
              <a:t>Water that seeps through and accumulates at the bottom will then be collected and tested for PFAS.</a:t>
            </a:r>
            <a:endParaRPr dirty="0"/>
          </a:p>
          <a:p>
            <a:pPr marL="0" lvl="0" indent="0" algn="l" rtl="0">
              <a:spcBef>
                <a:spcPts val="0"/>
              </a:spcBef>
              <a:spcAft>
                <a:spcPts val="0"/>
              </a:spcAft>
              <a:buNone/>
            </a:pPr>
            <a:r>
              <a:rPr lang="en" dirty="0"/>
              <a:t>All of the materials chosen are chosen to ensure that there is no possible PFAS contamination.</a:t>
            </a:r>
            <a:endParaRPr dirty="0"/>
          </a:p>
          <a:p>
            <a:pPr marL="0" lvl="0" indent="0" algn="l" rtl="0">
              <a:spcBef>
                <a:spcPts val="0"/>
              </a:spcBef>
              <a:spcAft>
                <a:spcPts val="0"/>
              </a:spcAft>
              <a:buNone/>
            </a:pPr>
            <a:r>
              <a:rPr lang="en" dirty="0"/>
              <a:t>The soil is USGS characterized soil that comes from the Cornell Soil department</a:t>
            </a:r>
            <a:endParaRPr dirty="0"/>
          </a:p>
          <a:p>
            <a:pPr marL="0" lvl="0" indent="0" algn="l" rtl="0">
              <a:spcBef>
                <a:spcPts val="0"/>
              </a:spcBef>
              <a:spcAft>
                <a:spcPts val="0"/>
              </a:spcAft>
              <a:buNone/>
            </a:pPr>
            <a:r>
              <a:rPr lang="en" dirty="0"/>
              <a:t>The biosolids that are being used are the ones that were collected from the DEC.</a:t>
            </a:r>
            <a:endParaRPr dirty="0"/>
          </a:p>
          <a:p>
            <a:pPr marL="0" lvl="0" indent="0" algn="l" rtl="0">
              <a:spcBef>
                <a:spcPts val="0"/>
              </a:spcBef>
              <a:spcAft>
                <a:spcPts val="0"/>
              </a:spcAft>
              <a:buNone/>
            </a:pPr>
            <a:r>
              <a:rPr lang="en" dirty="0"/>
              <a:t>The container is made out of HDPE and the wire mesh is made out of stainless steel ensuring that these materials will not have interactions with PFAS.</a:t>
            </a:r>
            <a:endParaRPr dirty="0"/>
          </a:p>
          <a:p>
            <a:pPr marL="0" lvl="0" indent="0" algn="l" rtl="0">
              <a:spcBef>
                <a:spcPts val="0"/>
              </a:spcBef>
              <a:spcAft>
                <a:spcPts val="0"/>
              </a:spcAft>
              <a:buNone/>
            </a:pPr>
            <a:r>
              <a:rPr lang="en" dirty="0"/>
              <a:t>The experiment would have duplicates, and triplicates of bottles to ensure that the results found were significant.</a:t>
            </a:r>
            <a:endParaRPr dirty="0"/>
          </a:p>
          <a:p>
            <a:pPr marL="0" lvl="0" indent="0" algn="l" rtl="0">
              <a:spcBef>
                <a:spcPts val="0"/>
              </a:spcBef>
              <a:spcAft>
                <a:spcPts val="0"/>
              </a:spcAft>
              <a:buNone/>
            </a:pPr>
            <a:r>
              <a:rPr lang="en" dirty="0"/>
              <a:t>As well if it's found that at the beginning of the experiment the biosolids PFAS content is minimal then it is likely that a PFAS will injected into the biosolid, spiking it so that we can accurately see how it transforms. </a:t>
            </a:r>
            <a:endParaRPr dirty="0"/>
          </a:p>
          <a:p>
            <a:pPr marL="0" lvl="0" indent="0" algn="l" rtl="0">
              <a:spcBef>
                <a:spcPts val="0"/>
              </a:spcBef>
              <a:spcAft>
                <a:spcPts val="0"/>
              </a:spcAft>
              <a:buNone/>
            </a:pPr>
            <a:r>
              <a:rPr lang="en" dirty="0"/>
              <a:t>By doing multiple experiments with multiple biosolids we are able to see how the PFAS leaching changes based on each of the parameters of the biosolids.</a:t>
            </a: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ef3305df85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ef3305df8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Adrian</a:t>
            </a:r>
            <a:endParaRPr/>
          </a:p>
          <a:p>
            <a:pPr marL="0" lvl="0" indent="0" algn="l" rtl="0">
              <a:spcBef>
                <a:spcPts val="0"/>
              </a:spcBef>
              <a:spcAft>
                <a:spcPts val="0"/>
              </a:spcAft>
              <a:buNone/>
            </a:pPr>
            <a:endParaRPr/>
          </a:p>
          <a:p>
            <a:pPr marL="0" lvl="0" indent="0" algn="l" rtl="0">
              <a:spcBef>
                <a:spcPts val="0"/>
              </a:spcBef>
              <a:spcAft>
                <a:spcPts val="0"/>
              </a:spcAft>
              <a:buNone/>
            </a:pPr>
            <a:r>
              <a:rPr lang="en"/>
              <a:t>Use experimental set up to conduct leaching experiments as part of future research. Incoming PhD student conducting research on microplastics sorption.</a:t>
            </a:r>
            <a:endParaRPr/>
          </a:p>
          <a:p>
            <a:pPr marL="0" lvl="0" indent="0" algn="l" rtl="0">
              <a:spcBef>
                <a:spcPts val="0"/>
              </a:spcBef>
              <a:spcAft>
                <a:spcPts val="0"/>
              </a:spcAft>
              <a:buNone/>
            </a:pPr>
            <a:r>
              <a:rPr lang="en"/>
              <a:t>Will require obtaining information from SUNY ESF to characterize the biosolids.</a:t>
            </a:r>
            <a:endParaRPr/>
          </a:p>
          <a:p>
            <a:pPr marL="0" lvl="0" indent="0" algn="l" rtl="0">
              <a:spcBef>
                <a:spcPts val="0"/>
              </a:spcBef>
              <a:spcAft>
                <a:spcPts val="0"/>
              </a:spcAft>
              <a:buNone/>
            </a:pPr>
            <a:r>
              <a:rPr lang="en"/>
              <a:t>Identify relevant factors, attempt to quantify them. Find sorption coefficients and partition coefficients.</a:t>
            </a:r>
            <a:endParaRPr/>
          </a:p>
          <a:p>
            <a:pPr marL="0" lvl="0" indent="0" algn="l" rtl="0">
              <a:spcBef>
                <a:spcPts val="0"/>
              </a:spcBef>
              <a:spcAft>
                <a:spcPts val="0"/>
              </a:spcAft>
              <a:buNone/>
            </a:pPr>
            <a:r>
              <a:rPr lang="en"/>
              <a:t>Help inform guidelines for application of biosolids.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200150" y="1790058"/>
            <a:ext cx="6743700" cy="12345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05725" tIns="137150" rIns="205725" bIns="137150" anchor="ctr" anchorCtr="1">
            <a:normAutofit/>
          </a:bodyPr>
          <a:lstStyle>
            <a:lvl1pPr lvl="0" algn="ctr" rtl="0">
              <a:lnSpc>
                <a:spcPct val="90000"/>
              </a:lnSpc>
              <a:spcBef>
                <a:spcPts val="0"/>
              </a:spcBef>
              <a:spcAft>
                <a:spcPts val="0"/>
              </a:spcAft>
              <a:buClr>
                <a:srgbClr val="262626"/>
              </a:buClr>
              <a:buSzPts val="2900"/>
              <a:buFont typeface="Gill Sans"/>
              <a:buNone/>
              <a:defRPr sz="29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2021396" y="3264408"/>
            <a:ext cx="5101200" cy="930000"/>
          </a:xfrm>
          <a:prstGeom prst="rect">
            <a:avLst/>
          </a:prstGeom>
          <a:noFill/>
          <a:ln>
            <a:noFill/>
          </a:ln>
        </p:spPr>
        <p:txBody>
          <a:bodyPr spcFirstLastPara="1" wrap="square" lIns="68575" tIns="34275" rIns="68575" bIns="34275" anchor="t" anchorCtr="0">
            <a:normAutofit/>
          </a:bodyPr>
          <a:lstStyle>
            <a:lvl1pPr lvl="0" algn="ctr" rtl="0">
              <a:lnSpc>
                <a:spcPct val="100000"/>
              </a:lnSpc>
              <a:spcBef>
                <a:spcPts val="800"/>
              </a:spcBef>
              <a:spcAft>
                <a:spcPts val="0"/>
              </a:spcAft>
              <a:buSzPts val="1500"/>
              <a:buNone/>
              <a:defRPr sz="1500">
                <a:solidFill>
                  <a:srgbClr val="FEFEFE"/>
                </a:solidFill>
              </a:defRPr>
            </a:lvl1pPr>
            <a:lvl2pPr lvl="1" algn="ctr" rtl="0">
              <a:lnSpc>
                <a:spcPct val="100000"/>
              </a:lnSpc>
              <a:spcBef>
                <a:spcPts val="800"/>
              </a:spcBef>
              <a:spcAft>
                <a:spcPts val="0"/>
              </a:spcAft>
              <a:buSzPts val="1500"/>
              <a:buNone/>
              <a:defRPr sz="1500"/>
            </a:lvl2pPr>
            <a:lvl3pPr lvl="2" algn="ctr" rtl="0">
              <a:lnSpc>
                <a:spcPct val="100000"/>
              </a:lnSpc>
              <a:spcBef>
                <a:spcPts val="800"/>
              </a:spcBef>
              <a:spcAft>
                <a:spcPts val="0"/>
              </a:spcAft>
              <a:buSzPts val="1400"/>
              <a:buNone/>
              <a:defRPr sz="1400"/>
            </a:lvl3pPr>
            <a:lvl4pPr lvl="3" algn="ctr" rtl="0">
              <a:lnSpc>
                <a:spcPct val="100000"/>
              </a:lnSpc>
              <a:spcBef>
                <a:spcPts val="800"/>
              </a:spcBef>
              <a:spcAft>
                <a:spcPts val="0"/>
              </a:spcAft>
              <a:buSzPts val="1200"/>
              <a:buNone/>
              <a:defRPr sz="1200"/>
            </a:lvl4pPr>
            <a:lvl5pPr lvl="4" algn="ctr" rtl="0">
              <a:lnSpc>
                <a:spcPct val="100000"/>
              </a:lnSpc>
              <a:spcBef>
                <a:spcPts val="800"/>
              </a:spcBef>
              <a:spcAft>
                <a:spcPts val="0"/>
              </a:spcAft>
              <a:buSzPts val="1200"/>
              <a:buNone/>
              <a:defRPr sz="1200"/>
            </a:lvl5pPr>
            <a:lvl6pPr lvl="5" algn="ctr" rtl="0">
              <a:lnSpc>
                <a:spcPct val="100000"/>
              </a:lnSpc>
              <a:spcBef>
                <a:spcPts val="800"/>
              </a:spcBef>
              <a:spcAft>
                <a:spcPts val="0"/>
              </a:spcAft>
              <a:buSzPts val="1200"/>
              <a:buNone/>
              <a:defRPr sz="1200"/>
            </a:lvl6pPr>
            <a:lvl7pPr lvl="6" algn="ctr" rtl="0">
              <a:lnSpc>
                <a:spcPct val="100000"/>
              </a:lnSpc>
              <a:spcBef>
                <a:spcPts val="800"/>
              </a:spcBef>
              <a:spcAft>
                <a:spcPts val="0"/>
              </a:spcAft>
              <a:buSzPts val="1200"/>
              <a:buNone/>
              <a:defRPr sz="1200"/>
            </a:lvl7pPr>
            <a:lvl8pPr lvl="7" algn="ctr" rtl="0">
              <a:lnSpc>
                <a:spcPct val="100000"/>
              </a:lnSpc>
              <a:spcBef>
                <a:spcPts val="800"/>
              </a:spcBef>
              <a:spcAft>
                <a:spcPts val="0"/>
              </a:spcAft>
              <a:buSzPts val="1200"/>
              <a:buNone/>
              <a:defRPr sz="1200"/>
            </a:lvl8pPr>
            <a:lvl9pPr lvl="8" algn="ctr" rtl="0">
              <a:lnSpc>
                <a:spcPct val="100000"/>
              </a:lnSpc>
              <a:spcBef>
                <a:spcPts val="800"/>
              </a:spcBef>
              <a:spcAft>
                <a:spcPts val="0"/>
              </a:spcAft>
              <a:buSzPts val="1200"/>
              <a:buNone/>
              <a:defRPr sz="1200"/>
            </a:lvl9pPr>
          </a:lstStyle>
          <a:p>
            <a:endParaRPr/>
          </a:p>
        </p:txBody>
      </p:sp>
      <p:sp>
        <p:nvSpPr>
          <p:cNvPr id="59" name="Google Shape;59;p14"/>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1673352" y="723519"/>
            <a:ext cx="57975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1673352" y="1978533"/>
            <a:ext cx="5797500" cy="2326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71" name="Google Shape;71;p16"/>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a:off x="1200150" y="1790058"/>
            <a:ext cx="6743700" cy="12345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05725" tIns="137150" rIns="205725" bIns="137150" anchor="ctr" anchorCtr="1">
            <a:normAutofit/>
          </a:bodyPr>
          <a:lstStyle>
            <a:lvl1pPr lvl="0" algn="ctr" rtl="0">
              <a:lnSpc>
                <a:spcPct val="90000"/>
              </a:lnSpc>
              <a:spcBef>
                <a:spcPts val="0"/>
              </a:spcBef>
              <a:spcAft>
                <a:spcPts val="0"/>
              </a:spcAft>
              <a:buClr>
                <a:srgbClr val="262626"/>
              </a:buClr>
              <a:buSzPts val="2900"/>
              <a:buFont typeface="Gill Sans"/>
              <a:buNone/>
              <a:defRPr sz="29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subTitle" idx="1"/>
          </p:nvPr>
        </p:nvSpPr>
        <p:spPr>
          <a:xfrm>
            <a:off x="2021396" y="3264408"/>
            <a:ext cx="5101200" cy="930000"/>
          </a:xfrm>
          <a:prstGeom prst="rect">
            <a:avLst/>
          </a:prstGeom>
          <a:noFill/>
          <a:ln>
            <a:noFill/>
          </a:ln>
        </p:spPr>
        <p:txBody>
          <a:bodyPr spcFirstLastPara="1" wrap="square" lIns="68575" tIns="34275" rIns="68575" bIns="34275" anchor="t" anchorCtr="0">
            <a:normAutofit/>
          </a:bodyPr>
          <a:lstStyle>
            <a:lvl1pPr lvl="0" algn="ctr" rtl="0">
              <a:lnSpc>
                <a:spcPct val="100000"/>
              </a:lnSpc>
              <a:spcBef>
                <a:spcPts val="800"/>
              </a:spcBef>
              <a:spcAft>
                <a:spcPts val="0"/>
              </a:spcAft>
              <a:buSzPts val="1500"/>
              <a:buNone/>
              <a:defRPr sz="1500">
                <a:solidFill>
                  <a:srgbClr val="FEFEFE"/>
                </a:solidFill>
              </a:defRPr>
            </a:lvl1pPr>
            <a:lvl2pPr lvl="1" algn="ctr" rtl="0">
              <a:lnSpc>
                <a:spcPct val="100000"/>
              </a:lnSpc>
              <a:spcBef>
                <a:spcPts val="800"/>
              </a:spcBef>
              <a:spcAft>
                <a:spcPts val="0"/>
              </a:spcAft>
              <a:buSzPts val="1500"/>
              <a:buNone/>
              <a:defRPr sz="1500"/>
            </a:lvl2pPr>
            <a:lvl3pPr lvl="2" algn="ctr" rtl="0">
              <a:lnSpc>
                <a:spcPct val="100000"/>
              </a:lnSpc>
              <a:spcBef>
                <a:spcPts val="800"/>
              </a:spcBef>
              <a:spcAft>
                <a:spcPts val="0"/>
              </a:spcAft>
              <a:buSzPts val="1400"/>
              <a:buNone/>
              <a:defRPr sz="1400"/>
            </a:lvl3pPr>
            <a:lvl4pPr lvl="3" algn="ctr" rtl="0">
              <a:lnSpc>
                <a:spcPct val="100000"/>
              </a:lnSpc>
              <a:spcBef>
                <a:spcPts val="800"/>
              </a:spcBef>
              <a:spcAft>
                <a:spcPts val="0"/>
              </a:spcAft>
              <a:buSzPts val="1200"/>
              <a:buNone/>
              <a:defRPr sz="1200"/>
            </a:lvl4pPr>
            <a:lvl5pPr lvl="4" algn="ctr" rtl="0">
              <a:lnSpc>
                <a:spcPct val="100000"/>
              </a:lnSpc>
              <a:spcBef>
                <a:spcPts val="800"/>
              </a:spcBef>
              <a:spcAft>
                <a:spcPts val="0"/>
              </a:spcAft>
              <a:buSzPts val="1200"/>
              <a:buNone/>
              <a:defRPr sz="1200"/>
            </a:lvl5pPr>
            <a:lvl6pPr lvl="5" algn="ctr" rtl="0">
              <a:lnSpc>
                <a:spcPct val="100000"/>
              </a:lnSpc>
              <a:spcBef>
                <a:spcPts val="800"/>
              </a:spcBef>
              <a:spcAft>
                <a:spcPts val="0"/>
              </a:spcAft>
              <a:buSzPts val="1200"/>
              <a:buNone/>
              <a:defRPr sz="1200"/>
            </a:lvl6pPr>
            <a:lvl7pPr lvl="6" algn="ctr" rtl="0">
              <a:lnSpc>
                <a:spcPct val="100000"/>
              </a:lnSpc>
              <a:spcBef>
                <a:spcPts val="800"/>
              </a:spcBef>
              <a:spcAft>
                <a:spcPts val="0"/>
              </a:spcAft>
              <a:buSzPts val="1200"/>
              <a:buNone/>
              <a:defRPr sz="1200"/>
            </a:lvl7pPr>
            <a:lvl8pPr lvl="7" algn="ctr" rtl="0">
              <a:lnSpc>
                <a:spcPct val="100000"/>
              </a:lnSpc>
              <a:spcBef>
                <a:spcPts val="800"/>
              </a:spcBef>
              <a:spcAft>
                <a:spcPts val="0"/>
              </a:spcAft>
              <a:buSzPts val="1200"/>
              <a:buNone/>
              <a:defRPr sz="1200"/>
            </a:lvl8pPr>
            <a:lvl9pPr lvl="8" algn="ctr" rtl="0">
              <a:lnSpc>
                <a:spcPct val="100000"/>
              </a:lnSpc>
              <a:spcBef>
                <a:spcPts val="800"/>
              </a:spcBef>
              <a:spcAft>
                <a:spcPts val="0"/>
              </a:spcAft>
              <a:buSzPts val="1200"/>
              <a:buNone/>
              <a:defRPr sz="1200"/>
            </a:lvl9pPr>
          </a:lstStyle>
          <a:p>
            <a:endParaRPr/>
          </a:p>
        </p:txBody>
      </p:sp>
      <p:sp>
        <p:nvSpPr>
          <p:cNvPr id="77" name="Google Shape;77;p17"/>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7"/>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00150" y="1790058"/>
            <a:ext cx="6743700" cy="12345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05725" tIns="137150" rIns="205725" bIns="137150" anchor="ctr" anchorCtr="1">
            <a:normAutofit/>
          </a:bodyPr>
          <a:lstStyle>
            <a:lvl1pPr lvl="0" algn="ctr" rtl="0">
              <a:lnSpc>
                <a:spcPct val="90000"/>
              </a:lnSpc>
              <a:spcBef>
                <a:spcPts val="0"/>
              </a:spcBef>
              <a:spcAft>
                <a:spcPts val="0"/>
              </a:spcAft>
              <a:buClr>
                <a:srgbClr val="262626"/>
              </a:buClr>
              <a:buSzPts val="2900"/>
              <a:buFont typeface="Gill Sans"/>
              <a:buNone/>
              <a:defRPr sz="29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2" name="Google Shape;82;p18"/>
          <p:cNvSpPr txBox="1">
            <a:spLocks noGrp="1"/>
          </p:cNvSpPr>
          <p:nvPr>
            <p:ph type="body" idx="1"/>
          </p:nvPr>
        </p:nvSpPr>
        <p:spPr>
          <a:xfrm>
            <a:off x="2021396" y="3264349"/>
            <a:ext cx="5101200" cy="948900"/>
          </a:xfrm>
          <a:prstGeom prst="rect">
            <a:avLst/>
          </a:prstGeom>
          <a:noFill/>
          <a:ln>
            <a:noFill/>
          </a:ln>
        </p:spPr>
        <p:txBody>
          <a:bodyPr spcFirstLastPara="1" wrap="square" lIns="68575" tIns="34275" rIns="68575" bIns="34275" anchor="t" anchorCtr="1">
            <a:normAutofit/>
          </a:bodyPr>
          <a:lstStyle>
            <a:lvl1pPr marL="457200" lvl="0" indent="-228600" algn="l" rtl="0">
              <a:lnSpc>
                <a:spcPct val="100000"/>
              </a:lnSpc>
              <a:spcBef>
                <a:spcPts val="800"/>
              </a:spcBef>
              <a:spcAft>
                <a:spcPts val="0"/>
              </a:spcAft>
              <a:buSzPts val="1500"/>
              <a:buNone/>
              <a:defRPr sz="1500">
                <a:solidFill>
                  <a:schemeClr val="lt1"/>
                </a:solidFill>
              </a:defRPr>
            </a:lvl1pPr>
            <a:lvl2pPr marL="914400" lvl="1" indent="-228600" algn="l" rtl="0">
              <a:lnSpc>
                <a:spcPct val="100000"/>
              </a:lnSpc>
              <a:spcBef>
                <a:spcPts val="800"/>
              </a:spcBef>
              <a:spcAft>
                <a:spcPts val="0"/>
              </a:spcAft>
              <a:buSzPts val="1500"/>
              <a:buNone/>
              <a:defRPr sz="1500">
                <a:solidFill>
                  <a:schemeClr val="lt1"/>
                </a:solidFill>
              </a:defRPr>
            </a:lvl2pPr>
            <a:lvl3pPr marL="1371600" lvl="2" indent="-228600" algn="l" rtl="0">
              <a:lnSpc>
                <a:spcPct val="100000"/>
              </a:lnSpc>
              <a:spcBef>
                <a:spcPts val="800"/>
              </a:spcBef>
              <a:spcAft>
                <a:spcPts val="0"/>
              </a:spcAft>
              <a:buSzPts val="1400"/>
              <a:buNone/>
              <a:defRPr sz="1400">
                <a:solidFill>
                  <a:schemeClr val="lt1"/>
                </a:solidFill>
              </a:defRPr>
            </a:lvl3pPr>
            <a:lvl4pPr marL="1828800" lvl="3" indent="-228600" algn="l" rtl="0">
              <a:lnSpc>
                <a:spcPct val="100000"/>
              </a:lnSpc>
              <a:spcBef>
                <a:spcPts val="800"/>
              </a:spcBef>
              <a:spcAft>
                <a:spcPts val="0"/>
              </a:spcAft>
              <a:buSzPts val="1200"/>
              <a:buNone/>
              <a:defRPr sz="1200">
                <a:solidFill>
                  <a:schemeClr val="lt1"/>
                </a:solidFill>
              </a:defRPr>
            </a:lvl4pPr>
            <a:lvl5pPr marL="2286000" lvl="4" indent="-228600" algn="l" rtl="0">
              <a:lnSpc>
                <a:spcPct val="100000"/>
              </a:lnSpc>
              <a:spcBef>
                <a:spcPts val="800"/>
              </a:spcBef>
              <a:spcAft>
                <a:spcPts val="0"/>
              </a:spcAft>
              <a:buSzPts val="1200"/>
              <a:buNone/>
              <a:defRPr sz="1200">
                <a:solidFill>
                  <a:schemeClr val="lt1"/>
                </a:solidFill>
              </a:defRPr>
            </a:lvl5pPr>
            <a:lvl6pPr marL="2743200" lvl="5" indent="-228600" algn="l" rtl="0">
              <a:lnSpc>
                <a:spcPct val="100000"/>
              </a:lnSpc>
              <a:spcBef>
                <a:spcPts val="800"/>
              </a:spcBef>
              <a:spcAft>
                <a:spcPts val="0"/>
              </a:spcAft>
              <a:buSzPts val="1200"/>
              <a:buNone/>
              <a:defRPr sz="1200">
                <a:solidFill>
                  <a:schemeClr val="lt1"/>
                </a:solidFill>
              </a:defRPr>
            </a:lvl6pPr>
            <a:lvl7pPr marL="3200400" lvl="6" indent="-228600" algn="l" rtl="0">
              <a:lnSpc>
                <a:spcPct val="100000"/>
              </a:lnSpc>
              <a:spcBef>
                <a:spcPts val="800"/>
              </a:spcBef>
              <a:spcAft>
                <a:spcPts val="0"/>
              </a:spcAft>
              <a:buSzPts val="1200"/>
              <a:buNone/>
              <a:defRPr sz="1200">
                <a:solidFill>
                  <a:schemeClr val="lt1"/>
                </a:solidFill>
              </a:defRPr>
            </a:lvl7pPr>
            <a:lvl8pPr marL="3657600" lvl="7" indent="-228600" algn="l" rtl="0">
              <a:lnSpc>
                <a:spcPct val="100000"/>
              </a:lnSpc>
              <a:spcBef>
                <a:spcPts val="800"/>
              </a:spcBef>
              <a:spcAft>
                <a:spcPts val="0"/>
              </a:spcAft>
              <a:buSzPts val="1200"/>
              <a:buNone/>
              <a:defRPr sz="1200">
                <a:solidFill>
                  <a:schemeClr val="lt1"/>
                </a:solidFill>
              </a:defRPr>
            </a:lvl8pPr>
            <a:lvl9pPr marL="4114800" lvl="8" indent="-228600" algn="l" rtl="0">
              <a:lnSpc>
                <a:spcPct val="100000"/>
              </a:lnSpc>
              <a:spcBef>
                <a:spcPts val="800"/>
              </a:spcBef>
              <a:spcAft>
                <a:spcPts val="0"/>
              </a:spcAft>
              <a:buSzPts val="1200"/>
              <a:buNone/>
              <a:defRPr sz="1200">
                <a:solidFill>
                  <a:schemeClr val="lt1"/>
                </a:solidFill>
              </a:defRPr>
            </a:lvl9pPr>
          </a:lstStyle>
          <a:p>
            <a:endParaRPr/>
          </a:p>
        </p:txBody>
      </p:sp>
      <p:sp>
        <p:nvSpPr>
          <p:cNvPr id="83" name="Google Shape;83;p18"/>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4" name="Google Shape;84;p18"/>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5" name="Google Shape;85;p18"/>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1673352" y="723519"/>
            <a:ext cx="57975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8" name="Google Shape;88;p19"/>
          <p:cNvSpPr txBox="1">
            <a:spLocks noGrp="1"/>
          </p:cNvSpPr>
          <p:nvPr>
            <p:ph type="body" idx="1"/>
          </p:nvPr>
        </p:nvSpPr>
        <p:spPr>
          <a:xfrm>
            <a:off x="1186434" y="1978533"/>
            <a:ext cx="3203700" cy="2326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89" name="Google Shape;89;p19"/>
          <p:cNvSpPr txBox="1">
            <a:spLocks noGrp="1"/>
          </p:cNvSpPr>
          <p:nvPr>
            <p:ph type="body" idx="2"/>
          </p:nvPr>
        </p:nvSpPr>
        <p:spPr>
          <a:xfrm>
            <a:off x="4753736" y="1978533"/>
            <a:ext cx="3202800" cy="2326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90" name="Google Shape;90;p19"/>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1" name="Google Shape;91;p19"/>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9"/>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3"/>
        <p:cNvGrpSpPr/>
        <p:nvPr/>
      </p:nvGrpSpPr>
      <p:grpSpPr>
        <a:xfrm>
          <a:off x="0" y="0"/>
          <a:ext cx="0" cy="0"/>
          <a:chOff x="0" y="0"/>
          <a:chExt cx="0" cy="0"/>
        </a:xfrm>
      </p:grpSpPr>
      <p:sp>
        <p:nvSpPr>
          <p:cNvPr id="94" name="Google Shape;94;p20"/>
          <p:cNvSpPr txBox="1">
            <a:spLocks noGrp="1"/>
          </p:cNvSpPr>
          <p:nvPr>
            <p:ph type="body" idx="1"/>
          </p:nvPr>
        </p:nvSpPr>
        <p:spPr>
          <a:xfrm>
            <a:off x="1187577" y="1735075"/>
            <a:ext cx="3202800" cy="528000"/>
          </a:xfrm>
          <a:prstGeom prst="rect">
            <a:avLst/>
          </a:prstGeom>
          <a:noFill/>
          <a:ln>
            <a:noFill/>
          </a:ln>
        </p:spPr>
        <p:txBody>
          <a:bodyPr spcFirstLastPara="1" wrap="square" lIns="68575" tIns="34275" rIns="68575" bIns="34275" anchor="b" anchorCtr="1">
            <a:normAutofit/>
          </a:bodyPr>
          <a:lstStyle>
            <a:lvl1pPr marL="457200" lvl="0" indent="-228600" algn="ctr" rtl="0">
              <a:lnSpc>
                <a:spcPct val="100000"/>
              </a:lnSpc>
              <a:spcBef>
                <a:spcPts val="800"/>
              </a:spcBef>
              <a:spcAft>
                <a:spcPts val="0"/>
              </a:spcAft>
              <a:buSzPts val="1400"/>
              <a:buNone/>
              <a:defRPr sz="1400" b="0" cap="none">
                <a:solidFill>
                  <a:srgbClr val="6B8890"/>
                </a:solidFill>
              </a:defRPr>
            </a:lvl1pPr>
            <a:lvl2pPr marL="914400" lvl="1" indent="-228600" algn="l" rtl="0">
              <a:lnSpc>
                <a:spcPct val="100000"/>
              </a:lnSpc>
              <a:spcBef>
                <a:spcPts val="800"/>
              </a:spcBef>
              <a:spcAft>
                <a:spcPts val="0"/>
              </a:spcAft>
              <a:buSzPts val="1400"/>
              <a:buNone/>
              <a:defRPr sz="1400" b="1"/>
            </a:lvl2pPr>
            <a:lvl3pPr marL="1371600" lvl="2" indent="-228600" algn="l" rtl="0">
              <a:lnSpc>
                <a:spcPct val="100000"/>
              </a:lnSpc>
              <a:spcBef>
                <a:spcPts val="800"/>
              </a:spcBef>
              <a:spcAft>
                <a:spcPts val="0"/>
              </a:spcAft>
              <a:buSzPts val="1400"/>
              <a:buNone/>
              <a:defRPr sz="1400" b="1"/>
            </a:lvl3pPr>
            <a:lvl4pPr marL="1828800" lvl="3" indent="-228600" algn="l" rtl="0">
              <a:lnSpc>
                <a:spcPct val="100000"/>
              </a:lnSpc>
              <a:spcBef>
                <a:spcPts val="800"/>
              </a:spcBef>
              <a:spcAft>
                <a:spcPts val="0"/>
              </a:spcAft>
              <a:buSzPts val="1200"/>
              <a:buNone/>
              <a:defRPr sz="1200" b="1"/>
            </a:lvl4pPr>
            <a:lvl5pPr marL="2286000" lvl="4" indent="-228600" algn="l" rtl="0">
              <a:lnSpc>
                <a:spcPct val="100000"/>
              </a:lnSpc>
              <a:spcBef>
                <a:spcPts val="800"/>
              </a:spcBef>
              <a:spcAft>
                <a:spcPts val="0"/>
              </a:spcAft>
              <a:buSzPts val="1200"/>
              <a:buNone/>
              <a:defRPr sz="1200" b="1"/>
            </a:lvl5pPr>
            <a:lvl6pPr marL="2743200" lvl="5" indent="-228600" algn="l" rtl="0">
              <a:lnSpc>
                <a:spcPct val="100000"/>
              </a:lnSpc>
              <a:spcBef>
                <a:spcPts val="800"/>
              </a:spcBef>
              <a:spcAft>
                <a:spcPts val="0"/>
              </a:spcAft>
              <a:buSzPts val="1200"/>
              <a:buNone/>
              <a:defRPr sz="1200" b="1"/>
            </a:lvl6pPr>
            <a:lvl7pPr marL="3200400" lvl="6" indent="-228600" algn="l" rtl="0">
              <a:lnSpc>
                <a:spcPct val="100000"/>
              </a:lnSpc>
              <a:spcBef>
                <a:spcPts val="800"/>
              </a:spcBef>
              <a:spcAft>
                <a:spcPts val="0"/>
              </a:spcAft>
              <a:buSzPts val="1200"/>
              <a:buNone/>
              <a:defRPr sz="1200" b="1"/>
            </a:lvl7pPr>
            <a:lvl8pPr marL="3657600" lvl="7" indent="-228600" algn="l" rtl="0">
              <a:lnSpc>
                <a:spcPct val="100000"/>
              </a:lnSpc>
              <a:spcBef>
                <a:spcPts val="800"/>
              </a:spcBef>
              <a:spcAft>
                <a:spcPts val="0"/>
              </a:spcAft>
              <a:buSzPts val="1200"/>
              <a:buNone/>
              <a:defRPr sz="1200" b="1"/>
            </a:lvl8pPr>
            <a:lvl9pPr marL="4114800" lvl="8" indent="-228600" algn="l" rtl="0">
              <a:lnSpc>
                <a:spcPct val="100000"/>
              </a:lnSpc>
              <a:spcBef>
                <a:spcPts val="800"/>
              </a:spcBef>
              <a:spcAft>
                <a:spcPts val="0"/>
              </a:spcAft>
              <a:buSzPts val="1200"/>
              <a:buNone/>
              <a:defRPr sz="1200" b="1"/>
            </a:lvl9pPr>
          </a:lstStyle>
          <a:p>
            <a:endParaRPr/>
          </a:p>
        </p:txBody>
      </p:sp>
      <p:sp>
        <p:nvSpPr>
          <p:cNvPr id="95" name="Google Shape;95;p20"/>
          <p:cNvSpPr txBox="1">
            <a:spLocks noGrp="1"/>
          </p:cNvSpPr>
          <p:nvPr>
            <p:ph type="body" idx="2"/>
          </p:nvPr>
        </p:nvSpPr>
        <p:spPr>
          <a:xfrm>
            <a:off x="1187577" y="2357438"/>
            <a:ext cx="3202800" cy="19476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96" name="Google Shape;96;p20"/>
          <p:cNvSpPr txBox="1">
            <a:spLocks noGrp="1"/>
          </p:cNvSpPr>
          <p:nvPr>
            <p:ph type="body" idx="3"/>
          </p:nvPr>
        </p:nvSpPr>
        <p:spPr>
          <a:xfrm>
            <a:off x="4753737" y="2357438"/>
            <a:ext cx="3190200" cy="19476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04800" algn="l" rtl="0">
              <a:lnSpc>
                <a:spcPct val="100000"/>
              </a:lnSpc>
              <a:spcBef>
                <a:spcPts val="800"/>
              </a:spcBef>
              <a:spcAft>
                <a:spcPts val="0"/>
              </a:spcAft>
              <a:buSzPts val="12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97" name="Google Shape;97;p20"/>
          <p:cNvSpPr txBox="1">
            <a:spLocks noGrp="1"/>
          </p:cNvSpPr>
          <p:nvPr>
            <p:ph type="body" idx="4"/>
          </p:nvPr>
        </p:nvSpPr>
        <p:spPr>
          <a:xfrm>
            <a:off x="4753737" y="1735075"/>
            <a:ext cx="3202800" cy="528000"/>
          </a:xfrm>
          <a:prstGeom prst="rect">
            <a:avLst/>
          </a:prstGeom>
          <a:noFill/>
          <a:ln>
            <a:noFill/>
          </a:ln>
        </p:spPr>
        <p:txBody>
          <a:bodyPr spcFirstLastPara="1" wrap="square" lIns="68575" tIns="34275" rIns="68575" bIns="34275" anchor="b" anchorCtr="1">
            <a:normAutofit/>
          </a:bodyPr>
          <a:lstStyle>
            <a:lvl1pPr marL="457200" lvl="0" indent="-228600" algn="ctr" rtl="0">
              <a:lnSpc>
                <a:spcPct val="100000"/>
              </a:lnSpc>
              <a:spcBef>
                <a:spcPts val="800"/>
              </a:spcBef>
              <a:spcAft>
                <a:spcPts val="0"/>
              </a:spcAft>
              <a:buSzPts val="1400"/>
              <a:buNone/>
              <a:defRPr sz="1400" b="0" cap="none">
                <a:solidFill>
                  <a:srgbClr val="6B8890"/>
                </a:solidFill>
              </a:defRPr>
            </a:lvl1pPr>
            <a:lvl2pPr marL="914400" lvl="1" indent="-228600" algn="l" rtl="0">
              <a:lnSpc>
                <a:spcPct val="100000"/>
              </a:lnSpc>
              <a:spcBef>
                <a:spcPts val="800"/>
              </a:spcBef>
              <a:spcAft>
                <a:spcPts val="0"/>
              </a:spcAft>
              <a:buSzPts val="1400"/>
              <a:buNone/>
              <a:defRPr sz="1400" b="1"/>
            </a:lvl2pPr>
            <a:lvl3pPr marL="1371600" lvl="2" indent="-228600" algn="l" rtl="0">
              <a:lnSpc>
                <a:spcPct val="100000"/>
              </a:lnSpc>
              <a:spcBef>
                <a:spcPts val="800"/>
              </a:spcBef>
              <a:spcAft>
                <a:spcPts val="0"/>
              </a:spcAft>
              <a:buSzPts val="1400"/>
              <a:buNone/>
              <a:defRPr sz="1400" b="1"/>
            </a:lvl3pPr>
            <a:lvl4pPr marL="1828800" lvl="3" indent="-228600" algn="l" rtl="0">
              <a:lnSpc>
                <a:spcPct val="100000"/>
              </a:lnSpc>
              <a:spcBef>
                <a:spcPts val="800"/>
              </a:spcBef>
              <a:spcAft>
                <a:spcPts val="0"/>
              </a:spcAft>
              <a:buSzPts val="1200"/>
              <a:buNone/>
              <a:defRPr sz="1200" b="1"/>
            </a:lvl4pPr>
            <a:lvl5pPr marL="2286000" lvl="4" indent="-228600" algn="l" rtl="0">
              <a:lnSpc>
                <a:spcPct val="100000"/>
              </a:lnSpc>
              <a:spcBef>
                <a:spcPts val="800"/>
              </a:spcBef>
              <a:spcAft>
                <a:spcPts val="0"/>
              </a:spcAft>
              <a:buSzPts val="1200"/>
              <a:buNone/>
              <a:defRPr sz="1200" b="1"/>
            </a:lvl5pPr>
            <a:lvl6pPr marL="2743200" lvl="5" indent="-228600" algn="l" rtl="0">
              <a:lnSpc>
                <a:spcPct val="100000"/>
              </a:lnSpc>
              <a:spcBef>
                <a:spcPts val="800"/>
              </a:spcBef>
              <a:spcAft>
                <a:spcPts val="0"/>
              </a:spcAft>
              <a:buSzPts val="1200"/>
              <a:buNone/>
              <a:defRPr sz="1200" b="1"/>
            </a:lvl6pPr>
            <a:lvl7pPr marL="3200400" lvl="6" indent="-228600" algn="l" rtl="0">
              <a:lnSpc>
                <a:spcPct val="100000"/>
              </a:lnSpc>
              <a:spcBef>
                <a:spcPts val="800"/>
              </a:spcBef>
              <a:spcAft>
                <a:spcPts val="0"/>
              </a:spcAft>
              <a:buSzPts val="1200"/>
              <a:buNone/>
              <a:defRPr sz="1200" b="1"/>
            </a:lvl7pPr>
            <a:lvl8pPr marL="3657600" lvl="7" indent="-228600" algn="l" rtl="0">
              <a:lnSpc>
                <a:spcPct val="100000"/>
              </a:lnSpc>
              <a:spcBef>
                <a:spcPts val="800"/>
              </a:spcBef>
              <a:spcAft>
                <a:spcPts val="0"/>
              </a:spcAft>
              <a:buSzPts val="1200"/>
              <a:buNone/>
              <a:defRPr sz="1200" b="1"/>
            </a:lvl8pPr>
            <a:lvl9pPr marL="4114800" lvl="8" indent="-228600" algn="l" rtl="0">
              <a:lnSpc>
                <a:spcPct val="100000"/>
              </a:lnSpc>
              <a:spcBef>
                <a:spcPts val="800"/>
              </a:spcBef>
              <a:spcAft>
                <a:spcPts val="0"/>
              </a:spcAft>
              <a:buSzPts val="1200"/>
              <a:buNone/>
              <a:defRPr sz="1200" b="1"/>
            </a:lvl9pPr>
          </a:lstStyle>
          <a:p>
            <a:endParaRPr/>
          </a:p>
        </p:txBody>
      </p:sp>
      <p:sp>
        <p:nvSpPr>
          <p:cNvPr id="98" name="Google Shape;98;p20"/>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9" name="Google Shape;99;p20"/>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20"/>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01" name="Google Shape;101;p20"/>
          <p:cNvSpPr txBox="1">
            <a:spLocks noGrp="1"/>
          </p:cNvSpPr>
          <p:nvPr>
            <p:ph type="title"/>
          </p:nvPr>
        </p:nvSpPr>
        <p:spPr>
          <a:xfrm>
            <a:off x="1673352" y="723519"/>
            <a:ext cx="57975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673352" y="723519"/>
            <a:ext cx="57975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4" name="Google Shape;104;p21"/>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6" name="Google Shape;106;p21"/>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2"/>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2"/>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0" name="Google Shape;110;p22"/>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1"/>
        <p:cNvGrpSpPr/>
        <p:nvPr/>
      </p:nvGrpSpPr>
      <p:grpSpPr>
        <a:xfrm>
          <a:off x="0" y="0"/>
          <a:ext cx="0" cy="0"/>
          <a:chOff x="0" y="0"/>
          <a:chExt cx="0" cy="0"/>
        </a:xfrm>
      </p:grpSpPr>
      <p:sp>
        <p:nvSpPr>
          <p:cNvPr id="112" name="Google Shape;112;p23"/>
          <p:cNvSpPr/>
          <p:nvPr/>
        </p:nvSpPr>
        <p:spPr>
          <a:xfrm>
            <a:off x="0" y="0"/>
            <a:ext cx="45720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 name="Google Shape;113;p23"/>
          <p:cNvSpPr txBox="1">
            <a:spLocks noGrp="1"/>
          </p:cNvSpPr>
          <p:nvPr>
            <p:ph type="title"/>
          </p:nvPr>
        </p:nvSpPr>
        <p:spPr>
          <a:xfrm>
            <a:off x="603504" y="1682871"/>
            <a:ext cx="3365100" cy="85620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37150" tIns="137150" rIns="137150" bIns="137150" anchor="ctr" anchorCtr="1">
            <a:normAutofit/>
          </a:bodyPr>
          <a:lstStyle>
            <a:lvl1pPr lvl="0" algn="ctr" rtl="0">
              <a:lnSpc>
                <a:spcPct val="90000"/>
              </a:lnSpc>
              <a:spcBef>
                <a:spcPts val="0"/>
              </a:spcBef>
              <a:spcAft>
                <a:spcPts val="0"/>
              </a:spcAft>
              <a:buClr>
                <a:srgbClr val="262626"/>
              </a:buClr>
              <a:buSzPts val="1700"/>
              <a:buFont typeface="Gill Sans"/>
              <a:buNone/>
              <a:defRPr sz="17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4" name="Google Shape;114;p23"/>
          <p:cNvSpPr txBox="1">
            <a:spLocks noGrp="1"/>
          </p:cNvSpPr>
          <p:nvPr>
            <p:ph type="body" idx="1"/>
          </p:nvPr>
        </p:nvSpPr>
        <p:spPr>
          <a:xfrm>
            <a:off x="5052060" y="603504"/>
            <a:ext cx="3612000" cy="39366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sz="1400">
                <a:solidFill>
                  <a:schemeClr val="dk1"/>
                </a:solidFill>
              </a:defRPr>
            </a:lvl1pPr>
            <a:lvl2pPr marL="914400" lvl="1" indent="-304800" algn="l" rtl="0">
              <a:lnSpc>
                <a:spcPct val="100000"/>
              </a:lnSpc>
              <a:spcBef>
                <a:spcPts val="800"/>
              </a:spcBef>
              <a:spcAft>
                <a:spcPts val="0"/>
              </a:spcAft>
              <a:buSzPts val="1200"/>
              <a:buChar char="•"/>
              <a:defRPr sz="1200">
                <a:solidFill>
                  <a:schemeClr val="dk1"/>
                </a:solidFill>
              </a:defRPr>
            </a:lvl2pPr>
            <a:lvl3pPr marL="1371600" lvl="2" indent="-304800" algn="l" rtl="0">
              <a:lnSpc>
                <a:spcPct val="100000"/>
              </a:lnSpc>
              <a:spcBef>
                <a:spcPts val="800"/>
              </a:spcBef>
              <a:spcAft>
                <a:spcPts val="0"/>
              </a:spcAft>
              <a:buSzPts val="1200"/>
              <a:buChar char="•"/>
              <a:defRPr sz="1200">
                <a:solidFill>
                  <a:schemeClr val="dk1"/>
                </a:solidFill>
              </a:defRPr>
            </a:lvl3pPr>
            <a:lvl4pPr marL="1828800" lvl="3" indent="-304800" algn="l" rtl="0">
              <a:lnSpc>
                <a:spcPct val="100000"/>
              </a:lnSpc>
              <a:spcBef>
                <a:spcPts val="800"/>
              </a:spcBef>
              <a:spcAft>
                <a:spcPts val="0"/>
              </a:spcAft>
              <a:buSzPts val="1200"/>
              <a:buChar char="•"/>
              <a:defRPr sz="1200">
                <a:solidFill>
                  <a:schemeClr val="dk1"/>
                </a:solidFill>
              </a:defRPr>
            </a:lvl4pPr>
            <a:lvl5pPr marL="2286000" lvl="4" indent="-304800" algn="l" rtl="0">
              <a:lnSpc>
                <a:spcPct val="100000"/>
              </a:lnSpc>
              <a:spcBef>
                <a:spcPts val="800"/>
              </a:spcBef>
              <a:spcAft>
                <a:spcPts val="0"/>
              </a:spcAft>
              <a:buSzPts val="1200"/>
              <a:buChar char="•"/>
              <a:defRPr sz="1200">
                <a:solidFill>
                  <a:schemeClr val="dk1"/>
                </a:solidFill>
              </a:defRPr>
            </a:lvl5pPr>
            <a:lvl6pPr marL="2743200" lvl="5" indent="-304800" algn="l" rtl="0">
              <a:lnSpc>
                <a:spcPct val="100000"/>
              </a:lnSpc>
              <a:spcBef>
                <a:spcPts val="800"/>
              </a:spcBef>
              <a:spcAft>
                <a:spcPts val="0"/>
              </a:spcAft>
              <a:buSzPts val="1200"/>
              <a:buChar char="•"/>
              <a:defRPr sz="1200"/>
            </a:lvl6pPr>
            <a:lvl7pPr marL="3200400" lvl="6" indent="-304800" algn="l" rtl="0">
              <a:lnSpc>
                <a:spcPct val="100000"/>
              </a:lnSpc>
              <a:spcBef>
                <a:spcPts val="800"/>
              </a:spcBef>
              <a:spcAft>
                <a:spcPts val="0"/>
              </a:spcAft>
              <a:buSzPts val="1200"/>
              <a:buChar char="•"/>
              <a:defRPr sz="1200"/>
            </a:lvl7pPr>
            <a:lvl8pPr marL="3657600" lvl="7" indent="-304800" algn="l" rtl="0">
              <a:lnSpc>
                <a:spcPct val="100000"/>
              </a:lnSpc>
              <a:spcBef>
                <a:spcPts val="800"/>
              </a:spcBef>
              <a:spcAft>
                <a:spcPts val="0"/>
              </a:spcAft>
              <a:buSzPts val="1200"/>
              <a:buChar char="•"/>
              <a:defRPr sz="1200"/>
            </a:lvl8pPr>
            <a:lvl9pPr marL="4114800" lvl="8" indent="-304800" algn="l" rtl="0">
              <a:lnSpc>
                <a:spcPct val="100000"/>
              </a:lnSpc>
              <a:spcBef>
                <a:spcPts val="800"/>
              </a:spcBef>
              <a:spcAft>
                <a:spcPts val="0"/>
              </a:spcAft>
              <a:buSzPts val="1200"/>
              <a:buChar char="•"/>
              <a:defRPr sz="1200"/>
            </a:lvl9pPr>
          </a:lstStyle>
          <a:p>
            <a:endParaRPr/>
          </a:p>
        </p:txBody>
      </p:sp>
      <p:sp>
        <p:nvSpPr>
          <p:cNvPr id="115" name="Google Shape;115;p23"/>
          <p:cNvSpPr txBox="1">
            <a:spLocks noGrp="1"/>
          </p:cNvSpPr>
          <p:nvPr>
            <p:ph type="body" idx="2"/>
          </p:nvPr>
        </p:nvSpPr>
        <p:spPr>
          <a:xfrm>
            <a:off x="836676" y="2662438"/>
            <a:ext cx="2846100" cy="1645500"/>
          </a:xfrm>
          <a:prstGeom prst="rect">
            <a:avLst/>
          </a:prstGeom>
          <a:noFill/>
          <a:ln>
            <a:noFill/>
          </a:ln>
        </p:spPr>
        <p:txBody>
          <a:bodyPr spcFirstLastPara="1" wrap="square" lIns="68575" tIns="34275" rIns="68575" bIns="34275" anchor="t" anchorCtr="1">
            <a:normAutofit/>
          </a:bodyPr>
          <a:lstStyle>
            <a:lvl1pPr marL="457200" lvl="0" indent="-228600" algn="ctr" rtl="0">
              <a:lnSpc>
                <a:spcPct val="100000"/>
              </a:lnSpc>
              <a:spcBef>
                <a:spcPts val="800"/>
              </a:spcBef>
              <a:spcAft>
                <a:spcPts val="0"/>
              </a:spcAft>
              <a:buSzPts val="1100"/>
              <a:buNone/>
              <a:defRPr sz="1100">
                <a:solidFill>
                  <a:srgbClr val="FFFFFF"/>
                </a:solidFill>
              </a:defRPr>
            </a:lvl1pPr>
            <a:lvl2pPr marL="914400" lvl="1" indent="-228600" algn="l" rtl="0">
              <a:lnSpc>
                <a:spcPct val="100000"/>
              </a:lnSpc>
              <a:spcBef>
                <a:spcPts val="800"/>
              </a:spcBef>
              <a:spcAft>
                <a:spcPts val="0"/>
              </a:spcAft>
              <a:buSzPts val="1100"/>
              <a:buNone/>
              <a:defRPr sz="1100"/>
            </a:lvl2pPr>
            <a:lvl3pPr marL="1371600" lvl="2" indent="-228600" algn="l" rtl="0">
              <a:lnSpc>
                <a:spcPct val="100000"/>
              </a:lnSpc>
              <a:spcBef>
                <a:spcPts val="800"/>
              </a:spcBef>
              <a:spcAft>
                <a:spcPts val="0"/>
              </a:spcAft>
              <a:buSzPts val="900"/>
              <a:buNone/>
              <a:defRPr sz="900"/>
            </a:lvl3pPr>
            <a:lvl4pPr marL="1828800" lvl="3" indent="-228600" algn="l" rtl="0">
              <a:lnSpc>
                <a:spcPct val="100000"/>
              </a:lnSpc>
              <a:spcBef>
                <a:spcPts val="800"/>
              </a:spcBef>
              <a:spcAft>
                <a:spcPts val="0"/>
              </a:spcAft>
              <a:buSzPts val="800"/>
              <a:buNone/>
              <a:defRPr sz="800"/>
            </a:lvl4pPr>
            <a:lvl5pPr marL="2286000" lvl="4" indent="-228600" algn="l" rtl="0">
              <a:lnSpc>
                <a:spcPct val="100000"/>
              </a:lnSpc>
              <a:spcBef>
                <a:spcPts val="800"/>
              </a:spcBef>
              <a:spcAft>
                <a:spcPts val="0"/>
              </a:spcAft>
              <a:buSzPts val="800"/>
              <a:buNone/>
              <a:defRPr sz="800"/>
            </a:lvl5pPr>
            <a:lvl6pPr marL="2743200" lvl="5" indent="-228600" algn="l" rtl="0">
              <a:lnSpc>
                <a:spcPct val="100000"/>
              </a:lnSpc>
              <a:spcBef>
                <a:spcPts val="800"/>
              </a:spcBef>
              <a:spcAft>
                <a:spcPts val="0"/>
              </a:spcAft>
              <a:buSzPts val="800"/>
              <a:buNone/>
              <a:defRPr sz="800"/>
            </a:lvl6pPr>
            <a:lvl7pPr marL="3200400" lvl="6" indent="-228600" algn="l" rtl="0">
              <a:lnSpc>
                <a:spcPct val="100000"/>
              </a:lnSpc>
              <a:spcBef>
                <a:spcPts val="800"/>
              </a:spcBef>
              <a:spcAft>
                <a:spcPts val="0"/>
              </a:spcAft>
              <a:buSzPts val="800"/>
              <a:buNone/>
              <a:defRPr sz="800"/>
            </a:lvl7pPr>
            <a:lvl8pPr marL="3657600" lvl="7" indent="-228600" algn="l" rtl="0">
              <a:lnSpc>
                <a:spcPct val="100000"/>
              </a:lnSpc>
              <a:spcBef>
                <a:spcPts val="800"/>
              </a:spcBef>
              <a:spcAft>
                <a:spcPts val="0"/>
              </a:spcAft>
              <a:buSzPts val="800"/>
              <a:buNone/>
              <a:defRPr sz="800"/>
            </a:lvl8pPr>
            <a:lvl9pPr marL="4114800" lvl="8" indent="-228600" algn="l" rtl="0">
              <a:lnSpc>
                <a:spcPct val="100000"/>
              </a:lnSpc>
              <a:spcBef>
                <a:spcPts val="800"/>
              </a:spcBef>
              <a:spcAft>
                <a:spcPts val="0"/>
              </a:spcAft>
              <a:buSzPts val="800"/>
              <a:buNone/>
              <a:defRPr sz="800"/>
            </a:lvl9pPr>
          </a:lstStyle>
          <a:p>
            <a:endParaRPr/>
          </a:p>
        </p:txBody>
      </p:sp>
      <p:sp>
        <p:nvSpPr>
          <p:cNvPr id="116" name="Google Shape;116;p23"/>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603504" y="4677156"/>
            <a:ext cx="38436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4"/>
          <p:cNvSpPr/>
          <p:nvPr/>
        </p:nvSpPr>
        <p:spPr>
          <a:xfrm>
            <a:off x="0" y="0"/>
            <a:ext cx="45720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 name="Google Shape;121;p24"/>
          <p:cNvSpPr txBox="1">
            <a:spLocks noGrp="1"/>
          </p:cNvSpPr>
          <p:nvPr>
            <p:ph type="title"/>
          </p:nvPr>
        </p:nvSpPr>
        <p:spPr>
          <a:xfrm>
            <a:off x="606392" y="1682871"/>
            <a:ext cx="3371100" cy="85080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37150" tIns="137150" rIns="137150" bIns="137150" anchor="ctr" anchorCtr="1">
            <a:noAutofit/>
          </a:bodyPr>
          <a:lstStyle>
            <a:lvl1pPr lvl="0" algn="ctr" rtl="0">
              <a:lnSpc>
                <a:spcPct val="90000"/>
              </a:lnSpc>
              <a:spcBef>
                <a:spcPts val="0"/>
              </a:spcBef>
              <a:spcAft>
                <a:spcPts val="0"/>
              </a:spcAft>
              <a:buClr>
                <a:srgbClr val="262626"/>
              </a:buClr>
              <a:buSzPts val="1700"/>
              <a:buFont typeface="Gill Sans"/>
              <a:buNone/>
              <a:defRPr sz="17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2" name="Google Shape;122;p24"/>
          <p:cNvSpPr>
            <a:spLocks noGrp="1"/>
          </p:cNvSpPr>
          <p:nvPr>
            <p:ph type="pic" idx="2"/>
          </p:nvPr>
        </p:nvSpPr>
        <p:spPr>
          <a:xfrm>
            <a:off x="4571999" y="0"/>
            <a:ext cx="4576500" cy="5143500"/>
          </a:xfrm>
          <a:prstGeom prst="rect">
            <a:avLst/>
          </a:prstGeom>
          <a:solidFill>
            <a:srgbClr val="BFBFBF"/>
          </a:solidFill>
          <a:ln>
            <a:noFill/>
          </a:ln>
        </p:spPr>
      </p:sp>
      <p:sp>
        <p:nvSpPr>
          <p:cNvPr id="123" name="Google Shape;123;p24"/>
          <p:cNvSpPr txBox="1">
            <a:spLocks noGrp="1"/>
          </p:cNvSpPr>
          <p:nvPr>
            <p:ph type="body" idx="1"/>
          </p:nvPr>
        </p:nvSpPr>
        <p:spPr>
          <a:xfrm>
            <a:off x="836676" y="2662438"/>
            <a:ext cx="2846100" cy="1645500"/>
          </a:xfrm>
          <a:prstGeom prst="rect">
            <a:avLst/>
          </a:prstGeom>
          <a:noFill/>
          <a:ln>
            <a:noFill/>
          </a:ln>
        </p:spPr>
        <p:txBody>
          <a:bodyPr spcFirstLastPara="1" wrap="square" lIns="68575" tIns="34275" rIns="68575" bIns="34275" anchor="t" anchorCtr="1">
            <a:normAutofit/>
          </a:bodyPr>
          <a:lstStyle>
            <a:lvl1pPr marL="457200" lvl="0" indent="-228600" algn="ctr" rtl="0">
              <a:lnSpc>
                <a:spcPct val="100000"/>
              </a:lnSpc>
              <a:spcBef>
                <a:spcPts val="800"/>
              </a:spcBef>
              <a:spcAft>
                <a:spcPts val="0"/>
              </a:spcAft>
              <a:buSzPts val="1100"/>
              <a:buNone/>
              <a:defRPr sz="1100">
                <a:solidFill>
                  <a:srgbClr val="FFFFFF"/>
                </a:solidFill>
              </a:defRPr>
            </a:lvl1pPr>
            <a:lvl2pPr marL="914400" lvl="1" indent="-228600" algn="l" rtl="0">
              <a:lnSpc>
                <a:spcPct val="100000"/>
              </a:lnSpc>
              <a:spcBef>
                <a:spcPts val="800"/>
              </a:spcBef>
              <a:spcAft>
                <a:spcPts val="0"/>
              </a:spcAft>
              <a:buSzPts val="1100"/>
              <a:buNone/>
              <a:defRPr sz="1100"/>
            </a:lvl2pPr>
            <a:lvl3pPr marL="1371600" lvl="2" indent="-228600" algn="l" rtl="0">
              <a:lnSpc>
                <a:spcPct val="100000"/>
              </a:lnSpc>
              <a:spcBef>
                <a:spcPts val="800"/>
              </a:spcBef>
              <a:spcAft>
                <a:spcPts val="0"/>
              </a:spcAft>
              <a:buSzPts val="900"/>
              <a:buNone/>
              <a:defRPr sz="900"/>
            </a:lvl3pPr>
            <a:lvl4pPr marL="1828800" lvl="3" indent="-228600" algn="l" rtl="0">
              <a:lnSpc>
                <a:spcPct val="100000"/>
              </a:lnSpc>
              <a:spcBef>
                <a:spcPts val="800"/>
              </a:spcBef>
              <a:spcAft>
                <a:spcPts val="0"/>
              </a:spcAft>
              <a:buSzPts val="800"/>
              <a:buNone/>
              <a:defRPr sz="800"/>
            </a:lvl4pPr>
            <a:lvl5pPr marL="2286000" lvl="4" indent="-228600" algn="l" rtl="0">
              <a:lnSpc>
                <a:spcPct val="100000"/>
              </a:lnSpc>
              <a:spcBef>
                <a:spcPts val="800"/>
              </a:spcBef>
              <a:spcAft>
                <a:spcPts val="0"/>
              </a:spcAft>
              <a:buSzPts val="800"/>
              <a:buNone/>
              <a:defRPr sz="800"/>
            </a:lvl5pPr>
            <a:lvl6pPr marL="2743200" lvl="5" indent="-228600" algn="l" rtl="0">
              <a:lnSpc>
                <a:spcPct val="100000"/>
              </a:lnSpc>
              <a:spcBef>
                <a:spcPts val="800"/>
              </a:spcBef>
              <a:spcAft>
                <a:spcPts val="0"/>
              </a:spcAft>
              <a:buSzPts val="800"/>
              <a:buNone/>
              <a:defRPr sz="800"/>
            </a:lvl6pPr>
            <a:lvl7pPr marL="3200400" lvl="6" indent="-228600" algn="l" rtl="0">
              <a:lnSpc>
                <a:spcPct val="100000"/>
              </a:lnSpc>
              <a:spcBef>
                <a:spcPts val="800"/>
              </a:spcBef>
              <a:spcAft>
                <a:spcPts val="0"/>
              </a:spcAft>
              <a:buSzPts val="800"/>
              <a:buNone/>
              <a:defRPr sz="800"/>
            </a:lvl7pPr>
            <a:lvl8pPr marL="3657600" lvl="7" indent="-228600" algn="l" rtl="0">
              <a:lnSpc>
                <a:spcPct val="100000"/>
              </a:lnSpc>
              <a:spcBef>
                <a:spcPts val="800"/>
              </a:spcBef>
              <a:spcAft>
                <a:spcPts val="0"/>
              </a:spcAft>
              <a:buSzPts val="800"/>
              <a:buNone/>
              <a:defRPr sz="800"/>
            </a:lvl8pPr>
            <a:lvl9pPr marL="4114800" lvl="8" indent="-228600" algn="l" rtl="0">
              <a:lnSpc>
                <a:spcPct val="100000"/>
              </a:lnSpc>
              <a:spcBef>
                <a:spcPts val="800"/>
              </a:spcBef>
              <a:spcAft>
                <a:spcPts val="0"/>
              </a:spcAft>
              <a:buSzPts val="800"/>
              <a:buNone/>
              <a:defRPr sz="800"/>
            </a:lvl9pPr>
          </a:lstStyle>
          <a:p>
            <a:endParaRPr/>
          </a:p>
        </p:txBody>
      </p:sp>
      <p:sp>
        <p:nvSpPr>
          <p:cNvPr id="124" name="Google Shape;124;p24"/>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5" name="Google Shape;125;p24"/>
          <p:cNvSpPr txBox="1">
            <a:spLocks noGrp="1"/>
          </p:cNvSpPr>
          <p:nvPr>
            <p:ph type="ftr" idx="11"/>
          </p:nvPr>
        </p:nvSpPr>
        <p:spPr>
          <a:xfrm>
            <a:off x="603504" y="4677156"/>
            <a:ext cx="38436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6" name="Google Shape;126;p24"/>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1673352" y="723519"/>
            <a:ext cx="57975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9" name="Google Shape;129;p25"/>
          <p:cNvSpPr txBox="1">
            <a:spLocks noGrp="1"/>
          </p:cNvSpPr>
          <p:nvPr>
            <p:ph type="body" idx="1"/>
          </p:nvPr>
        </p:nvSpPr>
        <p:spPr>
          <a:xfrm rot="5400000">
            <a:off x="3408798" y="243183"/>
            <a:ext cx="2326500" cy="5797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130" name="Google Shape;130;p25"/>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1" name="Google Shape;131;p25"/>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5"/>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rot="5400000">
            <a:off x="5107890" y="2084745"/>
            <a:ext cx="3737700" cy="974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5" name="Google Shape;135;p26"/>
          <p:cNvSpPr txBox="1">
            <a:spLocks noGrp="1"/>
          </p:cNvSpPr>
          <p:nvPr>
            <p:ph type="body" idx="1"/>
          </p:nvPr>
        </p:nvSpPr>
        <p:spPr>
          <a:xfrm rot="5400000">
            <a:off x="2128969" y="247395"/>
            <a:ext cx="3737700" cy="46488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317500" algn="l" rtl="0">
              <a:lnSpc>
                <a:spcPct val="100000"/>
              </a:lnSpc>
              <a:spcBef>
                <a:spcPts val="800"/>
              </a:spcBef>
              <a:spcAft>
                <a:spcPts val="0"/>
              </a:spcAft>
              <a:buSzPts val="1400"/>
              <a:buChar char="•"/>
              <a:defRPr/>
            </a:lvl4pPr>
            <a:lvl5pPr marL="2286000" lvl="4" indent="-317500" algn="l" rtl="0">
              <a:lnSpc>
                <a:spcPct val="100000"/>
              </a:lnSpc>
              <a:spcBef>
                <a:spcPts val="800"/>
              </a:spcBef>
              <a:spcAft>
                <a:spcPts val="0"/>
              </a:spcAft>
              <a:buSzPts val="1400"/>
              <a:buChar char="•"/>
              <a:defRPr/>
            </a:lvl5pPr>
            <a:lvl6pPr marL="2743200" lvl="5" indent="-317500" algn="l" rtl="0">
              <a:lnSpc>
                <a:spcPct val="100000"/>
              </a:lnSpc>
              <a:spcBef>
                <a:spcPts val="800"/>
              </a:spcBef>
              <a:spcAft>
                <a:spcPts val="0"/>
              </a:spcAft>
              <a:buSzPts val="1400"/>
              <a:buChar char="•"/>
              <a:defRPr/>
            </a:lvl6pPr>
            <a:lvl7pPr marL="3200400" lvl="6" indent="-317500" algn="l" rtl="0">
              <a:lnSpc>
                <a:spcPct val="100000"/>
              </a:lnSpc>
              <a:spcBef>
                <a:spcPts val="800"/>
              </a:spcBef>
              <a:spcAft>
                <a:spcPts val="0"/>
              </a:spcAft>
              <a:buSzPts val="1400"/>
              <a:buChar char="•"/>
              <a:defRPr/>
            </a:lvl7pPr>
            <a:lvl8pPr marL="3657600" lvl="7" indent="-317500" algn="l" rtl="0">
              <a:lnSpc>
                <a:spcPct val="100000"/>
              </a:lnSpc>
              <a:spcBef>
                <a:spcPts val="800"/>
              </a:spcBef>
              <a:spcAft>
                <a:spcPts val="0"/>
              </a:spcAft>
              <a:buSzPts val="1400"/>
              <a:buChar char="•"/>
              <a:defRPr/>
            </a:lvl8pPr>
            <a:lvl9pPr marL="4114800" lvl="8" indent="-317500" algn="l" rtl="0">
              <a:lnSpc>
                <a:spcPct val="100000"/>
              </a:lnSpc>
              <a:spcBef>
                <a:spcPts val="800"/>
              </a:spcBef>
              <a:spcAft>
                <a:spcPts val="0"/>
              </a:spcAft>
              <a:buSzPts val="1400"/>
              <a:buChar char="•"/>
              <a:defRPr/>
            </a:lvl9pPr>
          </a:lstStyle>
          <a:p>
            <a:endParaRPr/>
          </a:p>
        </p:txBody>
      </p:sp>
      <p:sp>
        <p:nvSpPr>
          <p:cNvPr id="136" name="Google Shape;136;p26"/>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7" name="Google Shape;137;p26"/>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26"/>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673352" y="723519"/>
            <a:ext cx="57975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marR="0" lvl="0" algn="ctr" rtl="0">
              <a:lnSpc>
                <a:spcPct val="90000"/>
              </a:lnSpc>
              <a:spcBef>
                <a:spcPts val="0"/>
              </a:spcBef>
              <a:spcAft>
                <a:spcPts val="0"/>
              </a:spcAft>
              <a:buClr>
                <a:srgbClr val="262626"/>
              </a:buClr>
              <a:buSzPts val="2100"/>
              <a:buFont typeface="Gill Sans"/>
              <a:buNone/>
              <a:defRPr sz="2100" b="0" i="0" u="none" strike="noStrike" cap="non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1673352" y="1978533"/>
            <a:ext cx="5797500" cy="23265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100000"/>
              </a:lnSpc>
              <a:spcBef>
                <a:spcPts val="800"/>
              </a:spcBef>
              <a:spcAft>
                <a:spcPts val="0"/>
              </a:spcAft>
              <a:buClr>
                <a:schemeClr val="accent2"/>
              </a:buClr>
              <a:buSzPts val="1400"/>
              <a:buFont typeface="Arial"/>
              <a:buChar char="•"/>
              <a:defRPr sz="1400" b="0" i="0" u="none" strike="noStrike" cap="none">
                <a:solidFill>
                  <a:srgbClr val="FEFEFE"/>
                </a:solidFill>
                <a:latin typeface="Gill Sans"/>
                <a:ea typeface="Gill Sans"/>
                <a:cs typeface="Gill Sans"/>
                <a:sym typeface="Gill Sans"/>
              </a:defRPr>
            </a:lvl1pPr>
            <a:lvl2pPr marL="914400" marR="0" lvl="1" indent="-304800" algn="l" rtl="0">
              <a:lnSpc>
                <a:spcPct val="100000"/>
              </a:lnSpc>
              <a:spcBef>
                <a:spcPts val="80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2pPr>
            <a:lvl3pPr marL="1371600" marR="0" lvl="2" indent="-304800" algn="l" rtl="0">
              <a:lnSpc>
                <a:spcPct val="100000"/>
              </a:lnSpc>
              <a:spcBef>
                <a:spcPts val="80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3pPr>
            <a:lvl4pPr marL="1828800" marR="0" lvl="3" indent="-304800" algn="l" rtl="0">
              <a:lnSpc>
                <a:spcPct val="100000"/>
              </a:lnSpc>
              <a:spcBef>
                <a:spcPts val="80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4pPr>
            <a:lvl5pPr marL="2286000" marR="0" lvl="4" indent="-304800" algn="l" rtl="0">
              <a:lnSpc>
                <a:spcPct val="100000"/>
              </a:lnSpc>
              <a:spcBef>
                <a:spcPts val="80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5pPr>
            <a:lvl6pPr marL="2743200" marR="0" lvl="5"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6pPr>
            <a:lvl7pPr marL="3200400" marR="0" lvl="6"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7pPr>
            <a:lvl8pPr marL="3657600" marR="0" lvl="7"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8pPr>
            <a:lvl9pPr marL="4114800" marR="0" lvl="8"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9pPr>
          </a:lstStyle>
          <a:p>
            <a:endParaRPr/>
          </a:p>
        </p:txBody>
      </p:sp>
      <p:sp>
        <p:nvSpPr>
          <p:cNvPr id="53" name="Google Shape;53;p13"/>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9pPr>
          </a:lstStyle>
          <a:p>
            <a:endParaRPr/>
          </a:p>
        </p:txBody>
      </p:sp>
      <p:sp>
        <p:nvSpPr>
          <p:cNvPr id="54" name="Google Shape;54;p13"/>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lt1"/>
                </a:solidFill>
                <a:latin typeface="Gill Sans"/>
                <a:ea typeface="Gill Sans"/>
                <a:cs typeface="Gill Sans"/>
                <a:sym typeface="Gill Sans"/>
              </a:defRPr>
            </a:lvl9pPr>
          </a:lstStyle>
          <a:p>
            <a:endParaRPr/>
          </a:p>
        </p:txBody>
      </p:sp>
      <p:sp>
        <p:nvSpPr>
          <p:cNvPr id="55" name="Google Shape;55;p13"/>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marR="0" lvl="0" indent="0" algn="ctr" rtl="0">
              <a:spcBef>
                <a:spcPts val="0"/>
              </a:spcBef>
              <a:buNone/>
              <a:defRPr sz="8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8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8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8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8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8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8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8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8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1673352" y="723519"/>
            <a:ext cx="57975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marR="0" lvl="0" algn="ctr" rtl="0">
              <a:lnSpc>
                <a:spcPct val="90000"/>
              </a:lnSpc>
              <a:spcBef>
                <a:spcPts val="0"/>
              </a:spcBef>
              <a:spcAft>
                <a:spcPts val="0"/>
              </a:spcAft>
              <a:buClr>
                <a:srgbClr val="262626"/>
              </a:buClr>
              <a:buSzPts val="2100"/>
              <a:buFont typeface="Gill Sans"/>
              <a:buNone/>
              <a:defRPr sz="2100" b="0" i="0" u="none" strike="noStrike" cap="non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4" name="Google Shape;64;p15"/>
          <p:cNvSpPr txBox="1">
            <a:spLocks noGrp="1"/>
          </p:cNvSpPr>
          <p:nvPr>
            <p:ph type="body" idx="1"/>
          </p:nvPr>
        </p:nvSpPr>
        <p:spPr>
          <a:xfrm>
            <a:off x="1673352" y="1978533"/>
            <a:ext cx="5797500" cy="23265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100000"/>
              </a:lnSpc>
              <a:spcBef>
                <a:spcPts val="800"/>
              </a:spcBef>
              <a:spcAft>
                <a:spcPts val="0"/>
              </a:spcAft>
              <a:buClr>
                <a:schemeClr val="accent2"/>
              </a:buClr>
              <a:buSzPts val="1400"/>
              <a:buFont typeface="Arial"/>
              <a:buChar char="•"/>
              <a:defRPr sz="1400" b="0" i="0" u="none" strike="noStrike" cap="none">
                <a:solidFill>
                  <a:srgbClr val="262626"/>
                </a:solidFill>
                <a:latin typeface="Gill Sans"/>
                <a:ea typeface="Gill Sans"/>
                <a:cs typeface="Gill Sans"/>
                <a:sym typeface="Gill Sans"/>
              </a:defRPr>
            </a:lvl1pPr>
            <a:lvl2pPr marL="914400" marR="0" lvl="1"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2pPr>
            <a:lvl3pPr marL="1371600" marR="0" lvl="2"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3pPr>
            <a:lvl4pPr marL="1828800" marR="0" lvl="3"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4pPr>
            <a:lvl5pPr marL="2286000" marR="0" lvl="4" indent="-304800" algn="l" rtl="0">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5pPr>
            <a:lvl6pPr marL="2743200" marR="0" lvl="5"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00000"/>
              </a:lnSpc>
              <a:spcBef>
                <a:spcPts val="80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65" name="Google Shape;65;p15"/>
          <p:cNvSpPr txBox="1">
            <a:spLocks noGrp="1"/>
          </p:cNvSpPr>
          <p:nvPr>
            <p:ph type="dt" idx="10"/>
          </p:nvPr>
        </p:nvSpPr>
        <p:spPr>
          <a:xfrm>
            <a:off x="5866072" y="4679112"/>
            <a:ext cx="2065200" cy="2430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a:solidFill>
                  <a:schemeClr val="dk1"/>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66" name="Google Shape;66;p15"/>
          <p:cNvSpPr txBox="1">
            <a:spLocks noGrp="1"/>
          </p:cNvSpPr>
          <p:nvPr>
            <p:ph type="ftr" idx="11"/>
          </p:nvPr>
        </p:nvSpPr>
        <p:spPr>
          <a:xfrm>
            <a:off x="1200150" y="4677156"/>
            <a:ext cx="4425900" cy="240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a:solidFill>
                  <a:schemeClr val="dk1"/>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67" name="Google Shape;67;p15"/>
          <p:cNvSpPr>
            <a:spLocks noGrp="1"/>
          </p:cNvSpPr>
          <p:nvPr>
            <p:ph type="sldNum" idx="12"/>
          </p:nvPr>
        </p:nvSpPr>
        <p:spPr>
          <a:xfrm>
            <a:off x="8069192" y="4663440"/>
            <a:ext cx="274200" cy="274200"/>
          </a:xfrm>
          <a:prstGeom prst="ellipse">
            <a:avLst/>
          </a:prstGeom>
          <a:solidFill>
            <a:srgbClr val="1D1D1D">
              <a:alpha val="69800"/>
            </a:srgbClr>
          </a:solidFill>
          <a:ln>
            <a:noFill/>
          </a:ln>
        </p:spPr>
        <p:txBody>
          <a:bodyPr spcFirstLastPara="1" wrap="square" lIns="13700" tIns="34275" rIns="13700" bIns="34275" anchor="ctr" anchorCtr="0">
            <a:noAutofit/>
          </a:bodyPr>
          <a:lstStyle>
            <a:lvl1pPr marL="0" marR="0" lvl="0" indent="0" algn="ctr" rtl="0">
              <a:spcBef>
                <a:spcPts val="0"/>
              </a:spcBef>
              <a:buNone/>
              <a:defRPr sz="800" b="0" u="none">
                <a:solidFill>
                  <a:srgbClr val="FFFFFF"/>
                </a:solidFill>
                <a:latin typeface="Gill Sans"/>
                <a:ea typeface="Gill Sans"/>
                <a:cs typeface="Gill Sans"/>
                <a:sym typeface="Gill Sans"/>
              </a:defRPr>
            </a:lvl1pPr>
            <a:lvl2pPr marL="0" marR="0" lvl="1" indent="0" algn="ctr" rtl="0">
              <a:spcBef>
                <a:spcPts val="0"/>
              </a:spcBef>
              <a:buNone/>
              <a:defRPr sz="800" b="0" u="none">
                <a:solidFill>
                  <a:srgbClr val="FFFFFF"/>
                </a:solidFill>
                <a:latin typeface="Gill Sans"/>
                <a:ea typeface="Gill Sans"/>
                <a:cs typeface="Gill Sans"/>
                <a:sym typeface="Gill Sans"/>
              </a:defRPr>
            </a:lvl2pPr>
            <a:lvl3pPr marL="0" marR="0" lvl="2" indent="0" algn="ctr" rtl="0">
              <a:spcBef>
                <a:spcPts val="0"/>
              </a:spcBef>
              <a:buNone/>
              <a:defRPr sz="800" b="0" u="none">
                <a:solidFill>
                  <a:srgbClr val="FFFFFF"/>
                </a:solidFill>
                <a:latin typeface="Gill Sans"/>
                <a:ea typeface="Gill Sans"/>
                <a:cs typeface="Gill Sans"/>
                <a:sym typeface="Gill Sans"/>
              </a:defRPr>
            </a:lvl3pPr>
            <a:lvl4pPr marL="0" marR="0" lvl="3" indent="0" algn="ctr" rtl="0">
              <a:spcBef>
                <a:spcPts val="0"/>
              </a:spcBef>
              <a:buNone/>
              <a:defRPr sz="800" b="0" u="none">
                <a:solidFill>
                  <a:srgbClr val="FFFFFF"/>
                </a:solidFill>
                <a:latin typeface="Gill Sans"/>
                <a:ea typeface="Gill Sans"/>
                <a:cs typeface="Gill Sans"/>
                <a:sym typeface="Gill Sans"/>
              </a:defRPr>
            </a:lvl4pPr>
            <a:lvl5pPr marL="0" marR="0" lvl="4" indent="0" algn="ctr" rtl="0">
              <a:spcBef>
                <a:spcPts val="0"/>
              </a:spcBef>
              <a:buNone/>
              <a:defRPr sz="800" b="0" u="none">
                <a:solidFill>
                  <a:srgbClr val="FFFFFF"/>
                </a:solidFill>
                <a:latin typeface="Gill Sans"/>
                <a:ea typeface="Gill Sans"/>
                <a:cs typeface="Gill Sans"/>
                <a:sym typeface="Gill Sans"/>
              </a:defRPr>
            </a:lvl5pPr>
            <a:lvl6pPr marL="0" marR="0" lvl="5" indent="0" algn="ctr" rtl="0">
              <a:spcBef>
                <a:spcPts val="0"/>
              </a:spcBef>
              <a:buNone/>
              <a:defRPr sz="800" b="0" u="none">
                <a:solidFill>
                  <a:srgbClr val="FFFFFF"/>
                </a:solidFill>
                <a:latin typeface="Gill Sans"/>
                <a:ea typeface="Gill Sans"/>
                <a:cs typeface="Gill Sans"/>
                <a:sym typeface="Gill Sans"/>
              </a:defRPr>
            </a:lvl6pPr>
            <a:lvl7pPr marL="0" marR="0" lvl="6" indent="0" algn="ctr" rtl="0">
              <a:spcBef>
                <a:spcPts val="0"/>
              </a:spcBef>
              <a:buNone/>
              <a:defRPr sz="800" b="0" u="none">
                <a:solidFill>
                  <a:srgbClr val="FFFFFF"/>
                </a:solidFill>
                <a:latin typeface="Gill Sans"/>
                <a:ea typeface="Gill Sans"/>
                <a:cs typeface="Gill Sans"/>
                <a:sym typeface="Gill Sans"/>
              </a:defRPr>
            </a:lvl7pPr>
            <a:lvl8pPr marL="0" marR="0" lvl="7" indent="0" algn="ctr" rtl="0">
              <a:spcBef>
                <a:spcPts val="0"/>
              </a:spcBef>
              <a:buNone/>
              <a:defRPr sz="800" b="0" u="none">
                <a:solidFill>
                  <a:srgbClr val="FFFFFF"/>
                </a:solidFill>
                <a:latin typeface="Gill Sans"/>
                <a:ea typeface="Gill Sans"/>
                <a:cs typeface="Gill Sans"/>
                <a:sym typeface="Gill Sans"/>
              </a:defRPr>
            </a:lvl8pPr>
            <a:lvl9pPr marL="0" marR="0" lvl="8" indent="0" algn="ctr" rtl="0">
              <a:spcBef>
                <a:spcPts val="0"/>
              </a:spcBef>
              <a:buNone/>
              <a:defRPr sz="800" b="0" u="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2.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comments" Target="../comments/comment1.xml"/><Relationship Id="rId5" Type="http://schemas.openxmlformats.org/officeDocument/2006/relationships/image" Target="../media/image21.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3"/>
        <p:cNvGrpSpPr/>
        <p:nvPr/>
      </p:nvGrpSpPr>
      <p:grpSpPr>
        <a:xfrm>
          <a:off x="0" y="0"/>
          <a:ext cx="0" cy="0"/>
          <a:chOff x="0" y="0"/>
          <a:chExt cx="0" cy="0"/>
        </a:xfrm>
      </p:grpSpPr>
      <p:sp>
        <p:nvSpPr>
          <p:cNvPr id="144" name="Google Shape;144;p27"/>
          <p:cNvSpPr txBox="1">
            <a:spLocks noGrp="1"/>
          </p:cNvSpPr>
          <p:nvPr>
            <p:ph type="ctrTitle"/>
          </p:nvPr>
        </p:nvSpPr>
        <p:spPr>
          <a:xfrm>
            <a:off x="1200150" y="1790058"/>
            <a:ext cx="6743700" cy="12345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05725" tIns="137150" rIns="205725" bIns="137150"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en" sz="2200"/>
              <a:t>Environmental Factors Impacting the </a:t>
            </a:r>
            <a:endParaRPr sz="2200"/>
          </a:p>
          <a:p>
            <a:pPr marL="0" lvl="0" indent="0" algn="ctr" rtl="0">
              <a:lnSpc>
                <a:spcPct val="90000"/>
              </a:lnSpc>
              <a:spcBef>
                <a:spcPts val="0"/>
              </a:spcBef>
              <a:spcAft>
                <a:spcPts val="0"/>
              </a:spcAft>
              <a:buClr>
                <a:srgbClr val="262626"/>
              </a:buClr>
              <a:buSzPts val="2200"/>
              <a:buFont typeface="Gill Sans"/>
              <a:buNone/>
            </a:pPr>
            <a:r>
              <a:rPr lang="en" sz="2200"/>
              <a:t>Biotransformation of PFAS in Biosolids</a:t>
            </a:r>
            <a:endParaRPr/>
          </a:p>
        </p:txBody>
      </p:sp>
      <p:sp>
        <p:nvSpPr>
          <p:cNvPr id="145" name="Google Shape;145;p27"/>
          <p:cNvSpPr txBox="1">
            <a:spLocks noGrp="1"/>
          </p:cNvSpPr>
          <p:nvPr>
            <p:ph type="subTitle" idx="1"/>
          </p:nvPr>
        </p:nvSpPr>
        <p:spPr>
          <a:xfrm>
            <a:off x="2021396" y="3264408"/>
            <a:ext cx="5101200" cy="930000"/>
          </a:xfrm>
          <a:prstGeom prst="rect">
            <a:avLst/>
          </a:prstGeom>
          <a:noFill/>
          <a:ln>
            <a:noFill/>
          </a:ln>
        </p:spPr>
        <p:txBody>
          <a:bodyPr spcFirstLastPara="1" wrap="square" lIns="68575" tIns="34275" rIns="68575" bIns="34275" anchor="t" anchorCtr="0">
            <a:normAutofit fontScale="25000" lnSpcReduction="10000"/>
          </a:bodyPr>
          <a:lstStyle/>
          <a:p>
            <a:pPr marL="0" lvl="0" indent="0" algn="ctr" rtl="0">
              <a:lnSpc>
                <a:spcPct val="90000"/>
              </a:lnSpc>
              <a:spcBef>
                <a:spcPts val="0"/>
              </a:spcBef>
              <a:spcAft>
                <a:spcPts val="0"/>
              </a:spcAft>
              <a:buSzPct val="100000"/>
              <a:buNone/>
            </a:pPr>
            <a:r>
              <a:rPr lang="en" sz="6000">
                <a:solidFill>
                  <a:schemeClr val="dk1"/>
                </a:solidFill>
              </a:rPr>
              <a:t>Adrián Cardona Young &amp; Tomás Schmieder</a:t>
            </a:r>
            <a:endParaRPr/>
          </a:p>
          <a:p>
            <a:pPr marL="0" lvl="0" indent="0" algn="ctr" rtl="0">
              <a:lnSpc>
                <a:spcPct val="90000"/>
              </a:lnSpc>
              <a:spcBef>
                <a:spcPts val="800"/>
              </a:spcBef>
              <a:spcAft>
                <a:spcPts val="0"/>
              </a:spcAft>
              <a:buSzPct val="100000"/>
              <a:buNone/>
            </a:pPr>
            <a:r>
              <a:rPr lang="en" sz="4500">
                <a:solidFill>
                  <a:schemeClr val="dk1"/>
                </a:solidFill>
              </a:rPr>
              <a:t>Drs. Natalie L. Cápiro, Pengfei Yan, &amp; Sheng Dong</a:t>
            </a:r>
            <a:endParaRPr/>
          </a:p>
          <a:p>
            <a:pPr marL="0" lvl="0" indent="0" algn="ctr" rtl="0">
              <a:lnSpc>
                <a:spcPct val="90000"/>
              </a:lnSpc>
              <a:spcBef>
                <a:spcPts val="800"/>
              </a:spcBef>
              <a:spcAft>
                <a:spcPts val="0"/>
              </a:spcAft>
              <a:buSzPct val="100000"/>
              <a:buNone/>
            </a:pPr>
            <a:r>
              <a:rPr lang="en" sz="6000">
                <a:solidFill>
                  <a:schemeClr val="dk1"/>
                </a:solidFill>
              </a:rPr>
              <a:t>NYS Water Resources Institute (WRI) 2024 Intern Program</a:t>
            </a:r>
            <a:endParaRPr/>
          </a:p>
          <a:p>
            <a:pPr marL="0" lvl="0" indent="0" algn="ctr" rtl="0">
              <a:lnSpc>
                <a:spcPct val="90000"/>
              </a:lnSpc>
              <a:spcBef>
                <a:spcPts val="800"/>
              </a:spcBef>
              <a:spcAft>
                <a:spcPts val="0"/>
              </a:spcAft>
              <a:buSzPct val="100000"/>
              <a:buNone/>
            </a:pPr>
            <a:endParaRPr sz="400"/>
          </a:p>
        </p:txBody>
      </p:sp>
      <p:pic>
        <p:nvPicPr>
          <p:cNvPr id="146" name="Google Shape;146;p27"/>
          <p:cNvPicPr preferRelativeResize="0"/>
          <p:nvPr/>
        </p:nvPicPr>
        <p:blipFill>
          <a:blip r:embed="rId3">
            <a:alphaModFix/>
          </a:blip>
          <a:stretch>
            <a:fillRect/>
          </a:stretch>
        </p:blipFill>
        <p:spPr>
          <a:xfrm>
            <a:off x="152400" y="152400"/>
            <a:ext cx="3244275" cy="1111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ctrTitle"/>
          </p:nvPr>
        </p:nvSpPr>
        <p:spPr>
          <a:xfrm>
            <a:off x="1200150" y="17900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en"/>
              <a:t>Thank you for listening!</a:t>
            </a:r>
            <a:endParaRPr/>
          </a:p>
          <a:p>
            <a:pPr marL="0" lvl="0" indent="0" algn="ctr" rtl="0">
              <a:spcBef>
                <a:spcPts val="0"/>
              </a:spcBef>
              <a:spcAft>
                <a:spcPts val="0"/>
              </a:spcAft>
              <a:buNone/>
            </a:pPr>
            <a:r>
              <a:rPr lang="en"/>
              <a:t>Questions?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7"/>
          <p:cNvSpPr txBox="1">
            <a:spLocks noGrp="1"/>
          </p:cNvSpPr>
          <p:nvPr>
            <p:ph type="subTitle" idx="1"/>
          </p:nvPr>
        </p:nvSpPr>
        <p:spPr>
          <a:xfrm>
            <a:off x="2021400" y="2368064"/>
            <a:ext cx="5101200" cy="21621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a:t>Tomás Schmieder | tas274@cornell.edu</a:t>
            </a:r>
            <a:endParaRPr/>
          </a:p>
          <a:p>
            <a:pPr marL="0" lvl="0" indent="0" algn="ctr" rtl="0">
              <a:spcBef>
                <a:spcPts val="800"/>
              </a:spcBef>
              <a:spcAft>
                <a:spcPts val="0"/>
              </a:spcAft>
              <a:buNone/>
            </a:pPr>
            <a:r>
              <a:rPr lang="en"/>
              <a:t>Adrián Cardona Young | alc354@cornell.edu</a:t>
            </a:r>
            <a:endParaRPr/>
          </a:p>
          <a:p>
            <a:pPr marL="0" lvl="0" indent="0" algn="ctr" rtl="0">
              <a:spcBef>
                <a:spcPts val="800"/>
              </a:spcBef>
              <a:spcAft>
                <a:spcPts val="0"/>
              </a:spcAft>
              <a:buNone/>
            </a:pPr>
            <a:r>
              <a:rPr lang="en"/>
              <a:t>Molly Brown | meb394@cornell.edu</a:t>
            </a:r>
            <a:endParaRPr/>
          </a:p>
          <a:p>
            <a:pPr marL="0" lvl="0" indent="0" algn="ctr" rtl="0">
              <a:spcBef>
                <a:spcPts val="800"/>
              </a:spcBef>
              <a:spcAft>
                <a:spcPts val="0"/>
              </a:spcAft>
              <a:buNone/>
            </a:pPr>
            <a:r>
              <a:rPr lang="en"/>
              <a:t>Molly Corley | mkc238@cornell.edu</a:t>
            </a:r>
            <a:endParaRPr/>
          </a:p>
          <a:p>
            <a:pPr marL="0" lvl="0" indent="0" algn="ctr" rtl="0">
              <a:spcBef>
                <a:spcPts val="800"/>
              </a:spcBef>
              <a:spcAft>
                <a:spcPts val="0"/>
              </a:spcAft>
              <a:buNone/>
            </a:pPr>
            <a:r>
              <a:rPr lang="en"/>
              <a:t>Gianna Haro | gh439@cornell.edu</a:t>
            </a:r>
            <a:endParaRPr/>
          </a:p>
          <a:p>
            <a:pPr marL="0" lvl="0" indent="0" algn="ctr" rtl="0">
              <a:spcBef>
                <a:spcPts val="800"/>
              </a:spcBef>
              <a:spcAft>
                <a:spcPts val="0"/>
              </a:spcAft>
              <a:buNone/>
            </a:pPr>
            <a:r>
              <a:rPr lang="en"/>
              <a:t>Sarah Cooke | sec275@cornell.edu</a:t>
            </a:r>
            <a:endParaRPr/>
          </a:p>
        </p:txBody>
      </p:sp>
      <p:sp>
        <p:nvSpPr>
          <p:cNvPr id="267" name="Google Shape;267;p37"/>
          <p:cNvSpPr txBox="1">
            <a:spLocks noGrp="1"/>
          </p:cNvSpPr>
          <p:nvPr>
            <p:ph type="ctrTitle"/>
          </p:nvPr>
        </p:nvSpPr>
        <p:spPr>
          <a:xfrm>
            <a:off x="1200150" y="723258"/>
            <a:ext cx="6743700" cy="1234500"/>
          </a:xfrm>
          <a:prstGeom prst="rect">
            <a:avLst/>
          </a:prstGeom>
        </p:spPr>
        <p:txBody>
          <a:bodyPr spcFirstLastPara="1" wrap="square" lIns="205725" tIns="137150" rIns="205725" bIns="137150" anchor="ctr" anchorCtr="1">
            <a:normAutofit/>
          </a:bodyPr>
          <a:lstStyle/>
          <a:p>
            <a:pPr marL="0" lvl="0" indent="0" algn="ctr" rtl="0">
              <a:spcBef>
                <a:spcPts val="0"/>
              </a:spcBef>
              <a:spcAft>
                <a:spcPts val="0"/>
              </a:spcAft>
              <a:buNone/>
            </a:pPr>
            <a:r>
              <a:rPr lang="en"/>
              <a:t>Thank You!</a:t>
            </a:r>
            <a:endParaRPr/>
          </a:p>
        </p:txBody>
      </p:sp>
      <p:pic>
        <p:nvPicPr>
          <p:cNvPr id="268" name="Google Shape;268;p37"/>
          <p:cNvPicPr preferRelativeResize="0"/>
          <p:nvPr/>
        </p:nvPicPr>
        <p:blipFill>
          <a:blip r:embed="rId3">
            <a:alphaModFix/>
          </a:blip>
          <a:stretch>
            <a:fillRect/>
          </a:stretch>
        </p:blipFill>
        <p:spPr>
          <a:xfrm>
            <a:off x="333750" y="3979225"/>
            <a:ext cx="2423825" cy="83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1673352" y="723519"/>
            <a:ext cx="57975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en"/>
              <a:t>What are Biosolids?</a:t>
            </a:r>
            <a:endParaRPr/>
          </a:p>
        </p:txBody>
      </p:sp>
      <p:sp>
        <p:nvSpPr>
          <p:cNvPr id="152" name="Google Shape;152;p28"/>
          <p:cNvSpPr txBox="1">
            <a:spLocks noGrp="1"/>
          </p:cNvSpPr>
          <p:nvPr>
            <p:ph type="body" idx="1"/>
          </p:nvPr>
        </p:nvSpPr>
        <p:spPr>
          <a:xfrm>
            <a:off x="1673352" y="1978533"/>
            <a:ext cx="5797500" cy="23265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sz="1600"/>
              <a:t>Nutrient rich organic matter byproduct of wastewater treatment. </a:t>
            </a:r>
            <a:endParaRPr sz="1600"/>
          </a:p>
          <a:p>
            <a:pPr marL="0" lvl="0" indent="0" algn="l" rtl="0">
              <a:spcBef>
                <a:spcPts val="800"/>
              </a:spcBef>
              <a:spcAft>
                <a:spcPts val="0"/>
              </a:spcAft>
              <a:buNone/>
            </a:pPr>
            <a:r>
              <a:rPr lang="en" sz="1600"/>
              <a:t>They are a beneficial resource, containing essential plant nutrients that can be recycled as fertilizer for agricultural use. </a:t>
            </a:r>
            <a:endParaRPr sz="1600"/>
          </a:p>
        </p:txBody>
      </p:sp>
      <p:pic>
        <p:nvPicPr>
          <p:cNvPr id="153" name="Google Shape;153;p28"/>
          <p:cNvPicPr preferRelativeResize="0"/>
          <p:nvPr/>
        </p:nvPicPr>
        <p:blipFill rotWithShape="1">
          <a:blip r:embed="rId3">
            <a:alphaModFix/>
          </a:blip>
          <a:srcRect b="17729"/>
          <a:stretch/>
        </p:blipFill>
        <p:spPr>
          <a:xfrm>
            <a:off x="3587028" y="3063850"/>
            <a:ext cx="1969923" cy="1620624"/>
          </a:xfrm>
          <a:prstGeom prst="rect">
            <a:avLst/>
          </a:prstGeom>
          <a:noFill/>
          <a:ln>
            <a:noFill/>
          </a:ln>
        </p:spPr>
      </p:pic>
      <p:pic>
        <p:nvPicPr>
          <p:cNvPr id="154" name="Google Shape;154;p28"/>
          <p:cNvPicPr preferRelativeResize="0"/>
          <p:nvPr/>
        </p:nvPicPr>
        <p:blipFill rotWithShape="1">
          <a:blip r:embed="rId4">
            <a:alphaModFix/>
          </a:blip>
          <a:srcRect b="18340"/>
          <a:stretch/>
        </p:blipFill>
        <p:spPr>
          <a:xfrm>
            <a:off x="5715625" y="3063851"/>
            <a:ext cx="1755226" cy="1433275"/>
          </a:xfrm>
          <a:prstGeom prst="rect">
            <a:avLst/>
          </a:prstGeom>
          <a:noFill/>
          <a:ln>
            <a:noFill/>
          </a:ln>
        </p:spPr>
      </p:pic>
      <p:pic>
        <p:nvPicPr>
          <p:cNvPr id="155" name="Google Shape;155;p28"/>
          <p:cNvPicPr preferRelativeResize="0"/>
          <p:nvPr/>
        </p:nvPicPr>
        <p:blipFill rotWithShape="1">
          <a:blip r:embed="rId5">
            <a:alphaModFix/>
          </a:blip>
          <a:srcRect b="14163"/>
          <a:stretch/>
        </p:blipFill>
        <p:spPr>
          <a:xfrm>
            <a:off x="1673350" y="3302125"/>
            <a:ext cx="1332776" cy="1144050"/>
          </a:xfrm>
          <a:prstGeom prst="rect">
            <a:avLst/>
          </a:prstGeom>
          <a:noFill/>
          <a:ln>
            <a:noFill/>
          </a:ln>
        </p:spPr>
      </p:pic>
      <p:sp>
        <p:nvSpPr>
          <p:cNvPr id="156" name="Google Shape;156;p28"/>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1673352" y="723519"/>
            <a:ext cx="57975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en"/>
              <a:t>What are PFAS?</a:t>
            </a:r>
            <a:endParaRPr/>
          </a:p>
        </p:txBody>
      </p:sp>
      <p:sp>
        <p:nvSpPr>
          <p:cNvPr id="162" name="Google Shape;162;p29"/>
          <p:cNvSpPr txBox="1">
            <a:spLocks noGrp="1"/>
          </p:cNvSpPr>
          <p:nvPr>
            <p:ph type="body" idx="1"/>
          </p:nvPr>
        </p:nvSpPr>
        <p:spPr>
          <a:xfrm>
            <a:off x="1673352" y="1826133"/>
            <a:ext cx="5797500" cy="23265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sz="1800"/>
              <a:t>Per- and Polyfluoroalkyl substances, PFAS, are a group of thousands of synthetic chemicals that are used in many consumer products and industrial processes.</a:t>
            </a:r>
            <a:endParaRPr sz="1800"/>
          </a:p>
        </p:txBody>
      </p:sp>
      <p:pic>
        <p:nvPicPr>
          <p:cNvPr id="163" name="Google Shape;163;p29"/>
          <p:cNvPicPr preferRelativeResize="0"/>
          <p:nvPr/>
        </p:nvPicPr>
        <p:blipFill>
          <a:blip r:embed="rId3">
            <a:alphaModFix/>
          </a:blip>
          <a:stretch>
            <a:fillRect/>
          </a:stretch>
        </p:blipFill>
        <p:spPr>
          <a:xfrm>
            <a:off x="3131500" y="3738248"/>
            <a:ext cx="2881200" cy="958000"/>
          </a:xfrm>
          <a:prstGeom prst="rect">
            <a:avLst/>
          </a:prstGeom>
          <a:noFill/>
          <a:ln>
            <a:noFill/>
          </a:ln>
        </p:spPr>
      </p:pic>
      <p:pic>
        <p:nvPicPr>
          <p:cNvPr id="164" name="Google Shape;164;p29"/>
          <p:cNvPicPr preferRelativeResize="0"/>
          <p:nvPr/>
        </p:nvPicPr>
        <p:blipFill>
          <a:blip r:embed="rId4">
            <a:alphaModFix/>
          </a:blip>
          <a:stretch>
            <a:fillRect/>
          </a:stretch>
        </p:blipFill>
        <p:spPr>
          <a:xfrm>
            <a:off x="2782210" y="2672788"/>
            <a:ext cx="3579776" cy="1242775"/>
          </a:xfrm>
          <a:prstGeom prst="rect">
            <a:avLst/>
          </a:prstGeom>
          <a:noFill/>
          <a:ln>
            <a:noFill/>
          </a:ln>
        </p:spPr>
      </p:pic>
      <p:sp>
        <p:nvSpPr>
          <p:cNvPr id="165" name="Google Shape;165;p29"/>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1673352" y="723519"/>
            <a:ext cx="57975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en"/>
              <a:t>The Problem with PFAS in Biosolids</a:t>
            </a:r>
            <a:endParaRPr/>
          </a:p>
        </p:txBody>
      </p:sp>
      <p:pic>
        <p:nvPicPr>
          <p:cNvPr id="171" name="Google Shape;171;p30"/>
          <p:cNvPicPr preferRelativeResize="0"/>
          <p:nvPr/>
        </p:nvPicPr>
        <p:blipFill rotWithShape="1">
          <a:blip r:embed="rId3">
            <a:alphaModFix/>
          </a:blip>
          <a:srcRect b="17170"/>
          <a:stretch/>
        </p:blipFill>
        <p:spPr>
          <a:xfrm>
            <a:off x="596955" y="2009425"/>
            <a:ext cx="1076395" cy="891601"/>
          </a:xfrm>
          <a:prstGeom prst="rect">
            <a:avLst/>
          </a:prstGeom>
          <a:noFill/>
          <a:ln>
            <a:noFill/>
          </a:ln>
        </p:spPr>
      </p:pic>
      <p:pic>
        <p:nvPicPr>
          <p:cNvPr id="172" name="Google Shape;172;p30"/>
          <p:cNvPicPr preferRelativeResize="0"/>
          <p:nvPr/>
        </p:nvPicPr>
        <p:blipFill rotWithShape="1">
          <a:blip r:embed="rId4">
            <a:alphaModFix/>
          </a:blip>
          <a:srcRect b="23547"/>
          <a:stretch/>
        </p:blipFill>
        <p:spPr>
          <a:xfrm>
            <a:off x="531675" y="2824275"/>
            <a:ext cx="902149" cy="689726"/>
          </a:xfrm>
          <a:prstGeom prst="rect">
            <a:avLst/>
          </a:prstGeom>
          <a:noFill/>
          <a:ln>
            <a:noFill/>
          </a:ln>
        </p:spPr>
      </p:pic>
      <p:pic>
        <p:nvPicPr>
          <p:cNvPr id="173" name="Google Shape;173;p30"/>
          <p:cNvPicPr preferRelativeResize="0"/>
          <p:nvPr/>
        </p:nvPicPr>
        <p:blipFill rotWithShape="1">
          <a:blip r:embed="rId5">
            <a:alphaModFix/>
          </a:blip>
          <a:srcRect b="14163"/>
          <a:stretch/>
        </p:blipFill>
        <p:spPr>
          <a:xfrm>
            <a:off x="1978900" y="2664175"/>
            <a:ext cx="1332775" cy="1144050"/>
          </a:xfrm>
          <a:prstGeom prst="rect">
            <a:avLst/>
          </a:prstGeom>
          <a:noFill/>
          <a:ln>
            <a:noFill/>
          </a:ln>
        </p:spPr>
      </p:pic>
      <p:pic>
        <p:nvPicPr>
          <p:cNvPr id="174" name="Google Shape;174;p30"/>
          <p:cNvPicPr preferRelativeResize="0"/>
          <p:nvPr/>
        </p:nvPicPr>
        <p:blipFill rotWithShape="1">
          <a:blip r:embed="rId6">
            <a:alphaModFix/>
          </a:blip>
          <a:srcRect b="14163"/>
          <a:stretch/>
        </p:blipFill>
        <p:spPr>
          <a:xfrm>
            <a:off x="607875" y="3561300"/>
            <a:ext cx="902150" cy="774399"/>
          </a:xfrm>
          <a:prstGeom prst="rect">
            <a:avLst/>
          </a:prstGeom>
          <a:noFill/>
          <a:ln>
            <a:noFill/>
          </a:ln>
        </p:spPr>
      </p:pic>
      <p:pic>
        <p:nvPicPr>
          <p:cNvPr id="175" name="Google Shape;175;p30"/>
          <p:cNvPicPr preferRelativeResize="0"/>
          <p:nvPr/>
        </p:nvPicPr>
        <p:blipFill rotWithShape="1">
          <a:blip r:embed="rId7">
            <a:alphaModFix/>
          </a:blip>
          <a:srcRect b="17729"/>
          <a:stretch/>
        </p:blipFill>
        <p:spPr>
          <a:xfrm>
            <a:off x="3795343" y="2749512"/>
            <a:ext cx="1390632" cy="1144050"/>
          </a:xfrm>
          <a:prstGeom prst="rect">
            <a:avLst/>
          </a:prstGeom>
          <a:noFill/>
          <a:ln>
            <a:noFill/>
          </a:ln>
        </p:spPr>
      </p:pic>
      <p:pic>
        <p:nvPicPr>
          <p:cNvPr id="176" name="Google Shape;176;p30"/>
          <p:cNvPicPr preferRelativeResize="0"/>
          <p:nvPr/>
        </p:nvPicPr>
        <p:blipFill rotWithShape="1">
          <a:blip r:embed="rId8">
            <a:alphaModFix/>
          </a:blip>
          <a:srcRect b="25467"/>
          <a:stretch/>
        </p:blipFill>
        <p:spPr>
          <a:xfrm>
            <a:off x="5932175" y="4053350"/>
            <a:ext cx="1254074" cy="934675"/>
          </a:xfrm>
          <a:prstGeom prst="rect">
            <a:avLst/>
          </a:prstGeom>
          <a:noFill/>
          <a:ln>
            <a:noFill/>
          </a:ln>
        </p:spPr>
      </p:pic>
      <p:pic>
        <p:nvPicPr>
          <p:cNvPr id="177" name="Google Shape;177;p30"/>
          <p:cNvPicPr preferRelativeResize="0"/>
          <p:nvPr/>
        </p:nvPicPr>
        <p:blipFill rotWithShape="1">
          <a:blip r:embed="rId9">
            <a:alphaModFix/>
          </a:blip>
          <a:srcRect b="14871"/>
          <a:stretch/>
        </p:blipFill>
        <p:spPr>
          <a:xfrm>
            <a:off x="5800600" y="1727550"/>
            <a:ext cx="902149" cy="767993"/>
          </a:xfrm>
          <a:prstGeom prst="rect">
            <a:avLst/>
          </a:prstGeom>
          <a:noFill/>
          <a:ln>
            <a:noFill/>
          </a:ln>
        </p:spPr>
      </p:pic>
      <p:pic>
        <p:nvPicPr>
          <p:cNvPr id="178" name="Google Shape;178;p30"/>
          <p:cNvPicPr preferRelativeResize="0"/>
          <p:nvPr/>
        </p:nvPicPr>
        <p:blipFill rotWithShape="1">
          <a:blip r:embed="rId10">
            <a:alphaModFix/>
          </a:blip>
          <a:srcRect b="18052"/>
          <a:stretch/>
        </p:blipFill>
        <p:spPr>
          <a:xfrm flipH="1">
            <a:off x="6396150" y="1724350"/>
            <a:ext cx="944963" cy="774399"/>
          </a:xfrm>
          <a:prstGeom prst="rect">
            <a:avLst/>
          </a:prstGeom>
          <a:noFill/>
          <a:ln>
            <a:noFill/>
          </a:ln>
        </p:spPr>
      </p:pic>
      <p:pic>
        <p:nvPicPr>
          <p:cNvPr id="179" name="Google Shape;179;p30"/>
          <p:cNvPicPr preferRelativeResize="0"/>
          <p:nvPr/>
        </p:nvPicPr>
        <p:blipFill rotWithShape="1">
          <a:blip r:embed="rId11">
            <a:alphaModFix/>
          </a:blip>
          <a:srcRect l="16267" r="19662" b="19910"/>
          <a:stretch/>
        </p:blipFill>
        <p:spPr>
          <a:xfrm>
            <a:off x="7740325" y="2521675"/>
            <a:ext cx="1143251" cy="1429050"/>
          </a:xfrm>
          <a:prstGeom prst="rect">
            <a:avLst/>
          </a:prstGeom>
          <a:noFill/>
          <a:ln>
            <a:noFill/>
          </a:ln>
        </p:spPr>
      </p:pic>
      <p:pic>
        <p:nvPicPr>
          <p:cNvPr id="180" name="Google Shape;180;p30"/>
          <p:cNvPicPr preferRelativeResize="0"/>
          <p:nvPr/>
        </p:nvPicPr>
        <p:blipFill rotWithShape="1">
          <a:blip r:embed="rId12">
            <a:alphaModFix/>
          </a:blip>
          <a:srcRect l="11063" t="12811" b="27543"/>
          <a:stretch/>
        </p:blipFill>
        <p:spPr>
          <a:xfrm>
            <a:off x="1379796" y="3101775"/>
            <a:ext cx="655454" cy="439549"/>
          </a:xfrm>
          <a:prstGeom prst="rect">
            <a:avLst/>
          </a:prstGeom>
          <a:noFill/>
          <a:ln>
            <a:noFill/>
          </a:ln>
        </p:spPr>
      </p:pic>
      <p:pic>
        <p:nvPicPr>
          <p:cNvPr id="181" name="Google Shape;181;p30"/>
          <p:cNvPicPr preferRelativeResize="0"/>
          <p:nvPr/>
        </p:nvPicPr>
        <p:blipFill rotWithShape="1">
          <a:blip r:embed="rId12">
            <a:alphaModFix/>
          </a:blip>
          <a:srcRect l="11063" t="12811" b="27543"/>
          <a:stretch/>
        </p:blipFill>
        <p:spPr>
          <a:xfrm>
            <a:off x="3262471" y="3101763"/>
            <a:ext cx="655454" cy="439549"/>
          </a:xfrm>
          <a:prstGeom prst="rect">
            <a:avLst/>
          </a:prstGeom>
          <a:noFill/>
          <a:ln>
            <a:noFill/>
          </a:ln>
        </p:spPr>
      </p:pic>
      <p:pic>
        <p:nvPicPr>
          <p:cNvPr id="182" name="Google Shape;182;p30"/>
          <p:cNvPicPr preferRelativeResize="0"/>
          <p:nvPr/>
        </p:nvPicPr>
        <p:blipFill rotWithShape="1">
          <a:blip r:embed="rId12">
            <a:alphaModFix/>
          </a:blip>
          <a:srcRect l="11063" t="12811" b="27543"/>
          <a:stretch/>
        </p:blipFill>
        <p:spPr>
          <a:xfrm>
            <a:off x="5145146" y="3101775"/>
            <a:ext cx="655454" cy="439549"/>
          </a:xfrm>
          <a:prstGeom prst="rect">
            <a:avLst/>
          </a:prstGeom>
          <a:noFill/>
          <a:ln>
            <a:noFill/>
          </a:ln>
        </p:spPr>
      </p:pic>
      <p:pic>
        <p:nvPicPr>
          <p:cNvPr id="183" name="Google Shape;183;p30"/>
          <p:cNvPicPr preferRelativeResize="0"/>
          <p:nvPr/>
        </p:nvPicPr>
        <p:blipFill rotWithShape="1">
          <a:blip r:embed="rId13">
            <a:alphaModFix/>
          </a:blip>
          <a:srcRect t="10359" b="30138"/>
          <a:stretch/>
        </p:blipFill>
        <p:spPr>
          <a:xfrm>
            <a:off x="5892825" y="2879533"/>
            <a:ext cx="1332775" cy="793044"/>
          </a:xfrm>
          <a:prstGeom prst="rect">
            <a:avLst/>
          </a:prstGeom>
          <a:noFill/>
          <a:ln>
            <a:noFill/>
          </a:ln>
        </p:spPr>
      </p:pic>
      <p:pic>
        <p:nvPicPr>
          <p:cNvPr id="184" name="Google Shape;184;p30"/>
          <p:cNvPicPr preferRelativeResize="0"/>
          <p:nvPr/>
        </p:nvPicPr>
        <p:blipFill rotWithShape="1">
          <a:blip r:embed="rId12">
            <a:alphaModFix/>
          </a:blip>
          <a:srcRect l="42690" t="12811" b="27543"/>
          <a:stretch/>
        </p:blipFill>
        <p:spPr>
          <a:xfrm rot="5400000">
            <a:off x="6348013" y="3769063"/>
            <a:ext cx="422375" cy="439549"/>
          </a:xfrm>
          <a:prstGeom prst="rect">
            <a:avLst/>
          </a:prstGeom>
          <a:noFill/>
          <a:ln>
            <a:noFill/>
          </a:ln>
        </p:spPr>
      </p:pic>
      <p:pic>
        <p:nvPicPr>
          <p:cNvPr id="185" name="Google Shape;185;p30"/>
          <p:cNvPicPr preferRelativeResize="0"/>
          <p:nvPr/>
        </p:nvPicPr>
        <p:blipFill rotWithShape="1">
          <a:blip r:embed="rId12">
            <a:alphaModFix/>
          </a:blip>
          <a:srcRect l="42690" t="12811" b="27543"/>
          <a:stretch/>
        </p:blipFill>
        <p:spPr>
          <a:xfrm rot="5400000" flipH="1">
            <a:off x="6348013" y="2549863"/>
            <a:ext cx="422375" cy="439549"/>
          </a:xfrm>
          <a:prstGeom prst="rect">
            <a:avLst/>
          </a:prstGeom>
          <a:noFill/>
          <a:ln>
            <a:noFill/>
          </a:ln>
        </p:spPr>
      </p:pic>
      <p:pic>
        <p:nvPicPr>
          <p:cNvPr id="186" name="Google Shape;186;p30"/>
          <p:cNvPicPr preferRelativeResize="0"/>
          <p:nvPr/>
        </p:nvPicPr>
        <p:blipFill rotWithShape="1">
          <a:blip r:embed="rId12">
            <a:alphaModFix/>
          </a:blip>
          <a:srcRect l="11063" t="12811" b="27543"/>
          <a:stretch/>
        </p:blipFill>
        <p:spPr>
          <a:xfrm rot="5400000">
            <a:off x="7984246" y="2117388"/>
            <a:ext cx="655454" cy="439549"/>
          </a:xfrm>
          <a:prstGeom prst="rect">
            <a:avLst/>
          </a:prstGeom>
          <a:noFill/>
          <a:ln>
            <a:noFill/>
          </a:ln>
        </p:spPr>
      </p:pic>
      <p:pic>
        <p:nvPicPr>
          <p:cNvPr id="187" name="Google Shape;187;p30"/>
          <p:cNvPicPr preferRelativeResize="0"/>
          <p:nvPr/>
        </p:nvPicPr>
        <p:blipFill rotWithShape="1">
          <a:blip r:embed="rId12">
            <a:alphaModFix/>
          </a:blip>
          <a:srcRect l="11063" t="12811" r="34464" b="27543"/>
          <a:stretch/>
        </p:blipFill>
        <p:spPr>
          <a:xfrm>
            <a:off x="7909323" y="1797225"/>
            <a:ext cx="401450" cy="439549"/>
          </a:xfrm>
          <a:prstGeom prst="rect">
            <a:avLst/>
          </a:prstGeom>
          <a:noFill/>
          <a:ln>
            <a:noFill/>
          </a:ln>
        </p:spPr>
      </p:pic>
      <p:pic>
        <p:nvPicPr>
          <p:cNvPr id="188" name="Google Shape;188;p30"/>
          <p:cNvPicPr preferRelativeResize="0"/>
          <p:nvPr/>
        </p:nvPicPr>
        <p:blipFill rotWithShape="1">
          <a:blip r:embed="rId12">
            <a:alphaModFix/>
          </a:blip>
          <a:srcRect l="11063" t="12811" r="34464" b="27543"/>
          <a:stretch/>
        </p:blipFill>
        <p:spPr>
          <a:xfrm>
            <a:off x="7547511" y="1797225"/>
            <a:ext cx="401450" cy="439549"/>
          </a:xfrm>
          <a:prstGeom prst="rect">
            <a:avLst/>
          </a:prstGeom>
          <a:noFill/>
          <a:ln>
            <a:noFill/>
          </a:ln>
        </p:spPr>
      </p:pic>
      <p:pic>
        <p:nvPicPr>
          <p:cNvPr id="189" name="Google Shape;189;p30"/>
          <p:cNvPicPr preferRelativeResize="0"/>
          <p:nvPr/>
        </p:nvPicPr>
        <p:blipFill rotWithShape="1">
          <a:blip r:embed="rId12">
            <a:alphaModFix/>
          </a:blip>
          <a:srcRect l="11063" t="12811" b="27543"/>
          <a:stretch/>
        </p:blipFill>
        <p:spPr>
          <a:xfrm rot="5400000" flipH="1">
            <a:off x="7984233" y="4033315"/>
            <a:ext cx="655454" cy="439549"/>
          </a:xfrm>
          <a:prstGeom prst="rect">
            <a:avLst/>
          </a:prstGeom>
          <a:noFill/>
          <a:ln>
            <a:noFill/>
          </a:ln>
        </p:spPr>
      </p:pic>
      <p:pic>
        <p:nvPicPr>
          <p:cNvPr id="190" name="Google Shape;190;p30"/>
          <p:cNvPicPr preferRelativeResize="0"/>
          <p:nvPr/>
        </p:nvPicPr>
        <p:blipFill rotWithShape="1">
          <a:blip r:embed="rId12">
            <a:alphaModFix/>
          </a:blip>
          <a:srcRect l="11063" t="12811" r="34464" b="27543"/>
          <a:stretch/>
        </p:blipFill>
        <p:spPr>
          <a:xfrm rot="10800000" flipH="1">
            <a:off x="7909311" y="4353478"/>
            <a:ext cx="401450" cy="439549"/>
          </a:xfrm>
          <a:prstGeom prst="rect">
            <a:avLst/>
          </a:prstGeom>
          <a:noFill/>
          <a:ln>
            <a:noFill/>
          </a:ln>
        </p:spPr>
      </p:pic>
      <p:pic>
        <p:nvPicPr>
          <p:cNvPr id="191" name="Google Shape;191;p30"/>
          <p:cNvPicPr preferRelativeResize="0"/>
          <p:nvPr/>
        </p:nvPicPr>
        <p:blipFill rotWithShape="1">
          <a:blip r:embed="rId12">
            <a:alphaModFix/>
          </a:blip>
          <a:srcRect l="11063" t="12811" r="34464" b="27543"/>
          <a:stretch/>
        </p:blipFill>
        <p:spPr>
          <a:xfrm rot="10800000" flipH="1">
            <a:off x="7547498" y="4353478"/>
            <a:ext cx="401450" cy="439549"/>
          </a:xfrm>
          <a:prstGeom prst="rect">
            <a:avLst/>
          </a:prstGeom>
          <a:noFill/>
          <a:ln>
            <a:noFill/>
          </a:ln>
        </p:spPr>
      </p:pic>
      <p:sp>
        <p:nvSpPr>
          <p:cNvPr id="192" name="Google Shape;192;p30"/>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body" idx="1"/>
          </p:nvPr>
        </p:nvSpPr>
        <p:spPr>
          <a:xfrm>
            <a:off x="912950" y="1897025"/>
            <a:ext cx="5883300" cy="2570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000"/>
              <a:t>Understand the processes that influence the fate, transport, and biotransformation of PFAS in biosolids.</a:t>
            </a:r>
            <a:endParaRPr sz="2000"/>
          </a:p>
          <a:p>
            <a:pPr marL="457200" lvl="0" indent="-355600" algn="l" rtl="0">
              <a:spcBef>
                <a:spcPts val="800"/>
              </a:spcBef>
              <a:spcAft>
                <a:spcPts val="0"/>
              </a:spcAft>
              <a:buSzPts val="2000"/>
              <a:buChar char="-"/>
            </a:pPr>
            <a:r>
              <a:rPr lang="en" sz="2000"/>
              <a:t>Literature Review on PFAS and biosolids</a:t>
            </a:r>
            <a:endParaRPr sz="2000"/>
          </a:p>
          <a:p>
            <a:pPr marL="457200" lvl="0" indent="-355600" algn="l" rtl="0">
              <a:spcBef>
                <a:spcPts val="0"/>
              </a:spcBef>
              <a:spcAft>
                <a:spcPts val="0"/>
              </a:spcAft>
              <a:buSzPts val="2000"/>
              <a:buChar char="-"/>
            </a:pPr>
            <a:r>
              <a:rPr lang="en" sz="2000"/>
              <a:t>Identify parameters that influence the leaching of PFAS from biosolids</a:t>
            </a:r>
            <a:endParaRPr sz="2000"/>
          </a:p>
          <a:p>
            <a:pPr marL="457200" lvl="0" indent="-355600" algn="l" rtl="0">
              <a:spcBef>
                <a:spcPts val="0"/>
              </a:spcBef>
              <a:spcAft>
                <a:spcPts val="0"/>
              </a:spcAft>
              <a:buSzPts val="2000"/>
              <a:buChar char="-"/>
            </a:pPr>
            <a:r>
              <a:rPr lang="en" sz="2000"/>
              <a:t>Design an experimental system to mimic the field application of biosolids</a:t>
            </a:r>
            <a:endParaRPr sz="2000"/>
          </a:p>
        </p:txBody>
      </p:sp>
      <p:pic>
        <p:nvPicPr>
          <p:cNvPr id="198" name="Google Shape;198;p31"/>
          <p:cNvPicPr preferRelativeResize="0"/>
          <p:nvPr/>
        </p:nvPicPr>
        <p:blipFill rotWithShape="1">
          <a:blip r:embed="rId3">
            <a:alphaModFix/>
          </a:blip>
          <a:srcRect b="22779"/>
          <a:stretch/>
        </p:blipFill>
        <p:spPr>
          <a:xfrm>
            <a:off x="6989350" y="1070088"/>
            <a:ext cx="1368550" cy="2289775"/>
          </a:xfrm>
          <a:prstGeom prst="rect">
            <a:avLst/>
          </a:prstGeom>
          <a:noFill/>
          <a:ln>
            <a:noFill/>
          </a:ln>
        </p:spPr>
      </p:pic>
      <p:cxnSp>
        <p:nvCxnSpPr>
          <p:cNvPr id="199" name="Google Shape;199;p31"/>
          <p:cNvCxnSpPr/>
          <p:nvPr/>
        </p:nvCxnSpPr>
        <p:spPr>
          <a:xfrm>
            <a:off x="8551013" y="1293338"/>
            <a:ext cx="15900" cy="1893900"/>
          </a:xfrm>
          <a:prstGeom prst="straightConnector1">
            <a:avLst/>
          </a:prstGeom>
          <a:noFill/>
          <a:ln w="76200" cap="flat" cmpd="sng">
            <a:solidFill>
              <a:srgbClr val="4A5356"/>
            </a:solidFill>
            <a:prstDash val="solid"/>
            <a:round/>
            <a:headEnd type="none" w="med" len="med"/>
            <a:tailEnd type="triangle" w="med" len="med"/>
          </a:ln>
        </p:spPr>
      </p:cxnSp>
      <p:pic>
        <p:nvPicPr>
          <p:cNvPr id="200" name="Google Shape;200;p31"/>
          <p:cNvPicPr preferRelativeResize="0"/>
          <p:nvPr/>
        </p:nvPicPr>
        <p:blipFill>
          <a:blip r:embed="rId4">
            <a:alphaModFix/>
          </a:blip>
          <a:stretch>
            <a:fillRect/>
          </a:stretch>
        </p:blipFill>
        <p:spPr>
          <a:xfrm>
            <a:off x="7099463" y="550438"/>
            <a:ext cx="1148326" cy="366025"/>
          </a:xfrm>
          <a:prstGeom prst="rect">
            <a:avLst/>
          </a:prstGeom>
          <a:noFill/>
          <a:ln>
            <a:noFill/>
          </a:ln>
        </p:spPr>
      </p:pic>
      <p:pic>
        <p:nvPicPr>
          <p:cNvPr id="201" name="Google Shape;201;p31"/>
          <p:cNvPicPr preferRelativeResize="0"/>
          <p:nvPr/>
        </p:nvPicPr>
        <p:blipFill rotWithShape="1">
          <a:blip r:embed="rId5">
            <a:alphaModFix/>
          </a:blip>
          <a:srcRect l="33444" r="25413"/>
          <a:stretch/>
        </p:blipFill>
        <p:spPr>
          <a:xfrm>
            <a:off x="7242975" y="3498575"/>
            <a:ext cx="845975" cy="822825"/>
          </a:xfrm>
          <a:prstGeom prst="rect">
            <a:avLst/>
          </a:prstGeom>
          <a:noFill/>
          <a:ln>
            <a:noFill/>
          </a:ln>
        </p:spPr>
      </p:pic>
      <p:sp>
        <p:nvSpPr>
          <p:cNvPr id="202" name="Google Shape;202;p31"/>
          <p:cNvSpPr txBox="1">
            <a:spLocks noGrp="1"/>
          </p:cNvSpPr>
          <p:nvPr>
            <p:ph type="title"/>
          </p:nvPr>
        </p:nvSpPr>
        <p:spPr>
          <a:xfrm>
            <a:off x="1673350" y="723525"/>
            <a:ext cx="38178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en"/>
              <a:t>Our Project</a:t>
            </a:r>
            <a:endParaRPr/>
          </a:p>
        </p:txBody>
      </p:sp>
      <p:sp>
        <p:nvSpPr>
          <p:cNvPr id="203" name="Google Shape;203;p31"/>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1673352" y="723519"/>
            <a:ext cx="57975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Clr>
                <a:schemeClr val="dk1"/>
              </a:buClr>
              <a:buSzPts val="1100"/>
              <a:buFont typeface="Arial"/>
              <a:buNone/>
            </a:pPr>
            <a:r>
              <a:rPr lang="en"/>
              <a:t>Parameters that affect Fate &amp; Transport</a:t>
            </a:r>
            <a:endParaRPr/>
          </a:p>
        </p:txBody>
      </p:sp>
      <p:sp>
        <p:nvSpPr>
          <p:cNvPr id="209" name="Google Shape;209;p32"/>
          <p:cNvSpPr txBox="1">
            <a:spLocks noGrp="1"/>
          </p:cNvSpPr>
          <p:nvPr>
            <p:ph type="body" idx="1"/>
          </p:nvPr>
        </p:nvSpPr>
        <p:spPr>
          <a:xfrm>
            <a:off x="2590800" y="1978525"/>
            <a:ext cx="2330700" cy="23265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Clr>
                <a:schemeClr val="dk1"/>
              </a:buClr>
              <a:buSzPts val="1100"/>
              <a:buFont typeface="Arial"/>
              <a:buNone/>
            </a:pPr>
            <a:r>
              <a:rPr lang="en" sz="1600"/>
              <a:t>Precipitation</a:t>
            </a:r>
            <a:endParaRPr sz="1600"/>
          </a:p>
          <a:p>
            <a:pPr marL="0" lvl="0" indent="0" algn="l" rtl="0">
              <a:lnSpc>
                <a:spcPct val="150000"/>
              </a:lnSpc>
              <a:spcBef>
                <a:spcPts val="800"/>
              </a:spcBef>
              <a:spcAft>
                <a:spcPts val="0"/>
              </a:spcAft>
              <a:buClr>
                <a:schemeClr val="dk1"/>
              </a:buClr>
              <a:buSzPts val="1100"/>
              <a:buFont typeface="Arial"/>
              <a:buNone/>
            </a:pPr>
            <a:r>
              <a:rPr lang="en" sz="1600"/>
              <a:t>Soil Permeability</a:t>
            </a:r>
            <a:endParaRPr sz="1600"/>
          </a:p>
          <a:p>
            <a:pPr marL="0" lvl="0" indent="0" algn="l" rtl="0">
              <a:lnSpc>
                <a:spcPct val="150000"/>
              </a:lnSpc>
              <a:spcBef>
                <a:spcPts val="800"/>
              </a:spcBef>
              <a:spcAft>
                <a:spcPts val="0"/>
              </a:spcAft>
              <a:buClr>
                <a:schemeClr val="dk1"/>
              </a:buClr>
              <a:buSzPts val="1100"/>
              <a:buFont typeface="Arial"/>
              <a:buNone/>
            </a:pPr>
            <a:r>
              <a:rPr lang="en" sz="1600"/>
              <a:t>Water Saturation</a:t>
            </a:r>
            <a:endParaRPr sz="1600"/>
          </a:p>
          <a:p>
            <a:pPr marL="0" lvl="0" indent="0" algn="l" rtl="0">
              <a:lnSpc>
                <a:spcPct val="150000"/>
              </a:lnSpc>
              <a:spcBef>
                <a:spcPts val="800"/>
              </a:spcBef>
              <a:spcAft>
                <a:spcPts val="0"/>
              </a:spcAft>
              <a:buNone/>
            </a:pPr>
            <a:r>
              <a:rPr lang="en" sz="1600"/>
              <a:t>Porosity</a:t>
            </a:r>
            <a:endParaRPr sz="1600"/>
          </a:p>
          <a:p>
            <a:pPr marL="0" lvl="0" indent="0" algn="l" rtl="0">
              <a:lnSpc>
                <a:spcPct val="150000"/>
              </a:lnSpc>
              <a:spcBef>
                <a:spcPts val="800"/>
              </a:spcBef>
              <a:spcAft>
                <a:spcPts val="0"/>
              </a:spcAft>
              <a:buNone/>
            </a:pPr>
            <a:r>
              <a:rPr lang="en" sz="1600"/>
              <a:t>Organic Carbon Content</a:t>
            </a:r>
            <a:endParaRPr sz="1600"/>
          </a:p>
        </p:txBody>
      </p:sp>
      <p:sp>
        <p:nvSpPr>
          <p:cNvPr id="210" name="Google Shape;210;p32"/>
          <p:cNvSpPr txBox="1">
            <a:spLocks noGrp="1"/>
          </p:cNvSpPr>
          <p:nvPr>
            <p:ph type="body" idx="2"/>
          </p:nvPr>
        </p:nvSpPr>
        <p:spPr>
          <a:xfrm>
            <a:off x="530354" y="1978525"/>
            <a:ext cx="2074500" cy="23265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Clr>
                <a:schemeClr val="dk1"/>
              </a:buClr>
              <a:buSzPts val="1100"/>
              <a:buFont typeface="Arial"/>
              <a:buNone/>
            </a:pPr>
            <a:r>
              <a:rPr lang="en" sz="1600"/>
              <a:t>Surface Area</a:t>
            </a:r>
            <a:endParaRPr sz="1600"/>
          </a:p>
          <a:p>
            <a:pPr marL="0" lvl="0" indent="0" algn="l" rtl="0">
              <a:lnSpc>
                <a:spcPct val="150000"/>
              </a:lnSpc>
              <a:spcBef>
                <a:spcPts val="800"/>
              </a:spcBef>
              <a:spcAft>
                <a:spcPts val="0"/>
              </a:spcAft>
              <a:buClr>
                <a:schemeClr val="dk1"/>
              </a:buClr>
              <a:buSzPts val="1100"/>
              <a:buFont typeface="Arial"/>
              <a:buNone/>
            </a:pPr>
            <a:r>
              <a:rPr lang="en" sz="1600"/>
              <a:t>Microbial Communities</a:t>
            </a:r>
            <a:endParaRPr sz="1600"/>
          </a:p>
          <a:p>
            <a:pPr marL="0" lvl="0" indent="0" algn="l" rtl="0">
              <a:lnSpc>
                <a:spcPct val="150000"/>
              </a:lnSpc>
              <a:spcBef>
                <a:spcPts val="800"/>
              </a:spcBef>
              <a:spcAft>
                <a:spcPts val="0"/>
              </a:spcAft>
              <a:buClr>
                <a:schemeClr val="dk1"/>
              </a:buClr>
              <a:buSzPts val="1100"/>
              <a:buFont typeface="Arial"/>
              <a:buNone/>
            </a:pPr>
            <a:r>
              <a:rPr lang="en" sz="1600"/>
              <a:t>Cation Concentrations</a:t>
            </a:r>
            <a:endParaRPr sz="1600"/>
          </a:p>
          <a:p>
            <a:pPr marL="0" lvl="0" indent="0" algn="l" rtl="0">
              <a:lnSpc>
                <a:spcPct val="150000"/>
              </a:lnSpc>
              <a:spcBef>
                <a:spcPts val="800"/>
              </a:spcBef>
              <a:spcAft>
                <a:spcPts val="0"/>
              </a:spcAft>
              <a:buNone/>
            </a:pPr>
            <a:r>
              <a:rPr lang="en" sz="1600"/>
              <a:t>PFAS Tail and Head</a:t>
            </a:r>
            <a:endParaRPr sz="1600"/>
          </a:p>
          <a:p>
            <a:pPr marL="0" lvl="0" indent="0" algn="l" rtl="0">
              <a:lnSpc>
                <a:spcPct val="150000"/>
              </a:lnSpc>
              <a:spcBef>
                <a:spcPts val="800"/>
              </a:spcBef>
              <a:spcAft>
                <a:spcPts val="0"/>
              </a:spcAft>
              <a:buClr>
                <a:schemeClr val="dk1"/>
              </a:buClr>
              <a:buSzPts val="1100"/>
              <a:buFont typeface="Arial"/>
              <a:buNone/>
            </a:pPr>
            <a:r>
              <a:rPr lang="en" sz="1600"/>
              <a:t>PFAS Chain Length</a:t>
            </a:r>
            <a:endParaRPr sz="1600"/>
          </a:p>
        </p:txBody>
      </p:sp>
      <p:pic>
        <p:nvPicPr>
          <p:cNvPr id="211" name="Google Shape;211;p32"/>
          <p:cNvPicPr preferRelativeResize="0"/>
          <p:nvPr/>
        </p:nvPicPr>
        <p:blipFill rotWithShape="1">
          <a:blip r:embed="rId3">
            <a:alphaModFix/>
          </a:blip>
          <a:srcRect t="5362" r="2372" b="37828"/>
          <a:stretch/>
        </p:blipFill>
        <p:spPr>
          <a:xfrm>
            <a:off x="5502100" y="3272125"/>
            <a:ext cx="3209124" cy="1468650"/>
          </a:xfrm>
          <a:prstGeom prst="rect">
            <a:avLst/>
          </a:prstGeom>
          <a:noFill/>
          <a:ln>
            <a:noFill/>
          </a:ln>
        </p:spPr>
      </p:pic>
      <p:pic>
        <p:nvPicPr>
          <p:cNvPr id="212" name="Google Shape;212;p32"/>
          <p:cNvPicPr preferRelativeResize="0"/>
          <p:nvPr/>
        </p:nvPicPr>
        <p:blipFill>
          <a:blip r:embed="rId4">
            <a:alphaModFix/>
          </a:blip>
          <a:stretch>
            <a:fillRect/>
          </a:stretch>
        </p:blipFill>
        <p:spPr>
          <a:xfrm>
            <a:off x="4842072" y="1717925"/>
            <a:ext cx="1863074" cy="1314825"/>
          </a:xfrm>
          <a:prstGeom prst="rect">
            <a:avLst/>
          </a:prstGeom>
          <a:noFill/>
          <a:ln>
            <a:noFill/>
          </a:ln>
        </p:spPr>
      </p:pic>
      <p:pic>
        <p:nvPicPr>
          <p:cNvPr id="213" name="Google Shape;213;p32"/>
          <p:cNvPicPr preferRelativeResize="0"/>
          <p:nvPr/>
        </p:nvPicPr>
        <p:blipFill>
          <a:blip r:embed="rId5">
            <a:alphaModFix/>
          </a:blip>
          <a:stretch>
            <a:fillRect/>
          </a:stretch>
        </p:blipFill>
        <p:spPr>
          <a:xfrm>
            <a:off x="6741017" y="1717925"/>
            <a:ext cx="1970207" cy="1314825"/>
          </a:xfrm>
          <a:prstGeom prst="rect">
            <a:avLst/>
          </a:prstGeom>
          <a:noFill/>
          <a:ln>
            <a:noFill/>
          </a:ln>
        </p:spPr>
      </p:pic>
      <p:sp>
        <p:nvSpPr>
          <p:cNvPr id="214" name="Google Shape;214;p32"/>
          <p:cNvSpPr txBox="1"/>
          <p:nvPr/>
        </p:nvSpPr>
        <p:spPr>
          <a:xfrm>
            <a:off x="3705150" y="3032750"/>
            <a:ext cx="30000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262626"/>
                </a:solidFill>
                <a:latin typeface="Gill Sans"/>
                <a:ea typeface="Gill Sans"/>
                <a:cs typeface="Gill Sans"/>
                <a:sym typeface="Gill Sans"/>
              </a:rPr>
              <a:t>We et al., 2023</a:t>
            </a:r>
            <a:endParaRPr sz="800">
              <a:solidFill>
                <a:srgbClr val="262626"/>
              </a:solidFill>
              <a:latin typeface="Gill Sans"/>
              <a:ea typeface="Gill Sans"/>
              <a:cs typeface="Gill Sans"/>
              <a:sym typeface="Gill Sans"/>
            </a:endParaRPr>
          </a:p>
        </p:txBody>
      </p:sp>
      <p:sp>
        <p:nvSpPr>
          <p:cNvPr id="215" name="Google Shape;215;p32"/>
          <p:cNvSpPr txBox="1"/>
          <p:nvPr/>
        </p:nvSpPr>
        <p:spPr>
          <a:xfrm>
            <a:off x="5711225" y="4661675"/>
            <a:ext cx="30000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262626"/>
                </a:solidFill>
                <a:latin typeface="Gill Sans"/>
                <a:ea typeface="Gill Sans"/>
                <a:cs typeface="Gill Sans"/>
                <a:sym typeface="Gill Sans"/>
              </a:rPr>
              <a:t>Mayer, 2021</a:t>
            </a:r>
            <a:endParaRPr sz="800">
              <a:solidFill>
                <a:srgbClr val="262626"/>
              </a:solidFill>
              <a:latin typeface="Gill Sans"/>
              <a:ea typeface="Gill Sans"/>
              <a:cs typeface="Gill Sans"/>
              <a:sym typeface="Gill Sans"/>
            </a:endParaRPr>
          </a:p>
        </p:txBody>
      </p:sp>
      <p:sp>
        <p:nvSpPr>
          <p:cNvPr id="216" name="Google Shape;216;p32"/>
          <p:cNvSpPr txBox="1"/>
          <p:nvPr/>
        </p:nvSpPr>
        <p:spPr>
          <a:xfrm>
            <a:off x="5711225" y="2984500"/>
            <a:ext cx="30000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262626"/>
                </a:solidFill>
                <a:latin typeface="Gill Sans"/>
                <a:ea typeface="Gill Sans"/>
                <a:cs typeface="Gill Sans"/>
                <a:sym typeface="Gill Sans"/>
              </a:rPr>
              <a:t>Li and Liu, 2022</a:t>
            </a:r>
            <a:endParaRPr sz="800">
              <a:solidFill>
                <a:srgbClr val="262626"/>
              </a:solidFill>
              <a:latin typeface="Gill Sans"/>
              <a:ea typeface="Gill Sans"/>
              <a:cs typeface="Gill Sans"/>
              <a:sym typeface="Gill Sans"/>
            </a:endParaRPr>
          </a:p>
        </p:txBody>
      </p:sp>
      <p:sp>
        <p:nvSpPr>
          <p:cNvPr id="217" name="Google Shape;217;p32"/>
          <p:cNvSpPr>
            <a:spLocks noGrp="1"/>
          </p:cNvSpPr>
          <p:nvPr>
            <p:ph type="sldNum" idx="12"/>
          </p:nvPr>
        </p:nvSpPr>
        <p:spPr>
          <a:xfrm>
            <a:off x="87549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1673352" y="723519"/>
            <a:ext cx="57975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en"/>
              <a:t>Sampling with the DEC</a:t>
            </a:r>
            <a:endParaRPr/>
          </a:p>
        </p:txBody>
      </p:sp>
      <p:pic>
        <p:nvPicPr>
          <p:cNvPr id="223" name="Google Shape;223;p33"/>
          <p:cNvPicPr preferRelativeResize="0"/>
          <p:nvPr/>
        </p:nvPicPr>
        <p:blipFill>
          <a:blip r:embed="rId3">
            <a:alphaModFix/>
          </a:blip>
          <a:stretch>
            <a:fillRect/>
          </a:stretch>
        </p:blipFill>
        <p:spPr>
          <a:xfrm>
            <a:off x="657387" y="1885374"/>
            <a:ext cx="1515299" cy="2672998"/>
          </a:xfrm>
          <a:prstGeom prst="rect">
            <a:avLst/>
          </a:prstGeom>
          <a:noFill/>
          <a:ln w="28575" cap="flat" cmpd="sng">
            <a:solidFill>
              <a:schemeClr val="dk2"/>
            </a:solidFill>
            <a:prstDash val="solid"/>
            <a:round/>
            <a:headEnd type="none" w="sm" len="sm"/>
            <a:tailEnd type="none" w="sm" len="sm"/>
          </a:ln>
        </p:spPr>
      </p:pic>
      <p:pic>
        <p:nvPicPr>
          <p:cNvPr id="224" name="Google Shape;224;p33"/>
          <p:cNvPicPr preferRelativeResize="0"/>
          <p:nvPr/>
        </p:nvPicPr>
        <p:blipFill>
          <a:blip r:embed="rId4">
            <a:alphaModFix/>
          </a:blip>
          <a:stretch>
            <a:fillRect/>
          </a:stretch>
        </p:blipFill>
        <p:spPr>
          <a:xfrm>
            <a:off x="2545912" y="1885375"/>
            <a:ext cx="3564001" cy="2673001"/>
          </a:xfrm>
          <a:prstGeom prst="rect">
            <a:avLst/>
          </a:prstGeom>
          <a:noFill/>
          <a:ln w="28575" cap="flat" cmpd="sng">
            <a:solidFill>
              <a:schemeClr val="dk2"/>
            </a:solidFill>
            <a:prstDash val="solid"/>
            <a:round/>
            <a:headEnd type="none" w="sm" len="sm"/>
            <a:tailEnd type="none" w="sm" len="sm"/>
          </a:ln>
        </p:spPr>
      </p:pic>
      <p:pic>
        <p:nvPicPr>
          <p:cNvPr id="225" name="Google Shape;225;p33"/>
          <p:cNvPicPr preferRelativeResize="0"/>
          <p:nvPr/>
        </p:nvPicPr>
        <p:blipFill>
          <a:blip r:embed="rId5">
            <a:alphaModFix/>
          </a:blip>
          <a:stretch>
            <a:fillRect/>
          </a:stretch>
        </p:blipFill>
        <p:spPr>
          <a:xfrm>
            <a:off x="6483141" y="1885375"/>
            <a:ext cx="2003472" cy="2673001"/>
          </a:xfrm>
          <a:prstGeom prst="rect">
            <a:avLst/>
          </a:prstGeom>
          <a:noFill/>
          <a:ln w="28575" cap="flat" cmpd="sng">
            <a:solidFill>
              <a:schemeClr val="dk2"/>
            </a:solidFill>
            <a:prstDash val="solid"/>
            <a:round/>
            <a:headEnd type="none" w="sm" len="sm"/>
            <a:tailEnd type="none" w="sm" len="sm"/>
          </a:ln>
        </p:spPr>
      </p:pic>
      <p:sp>
        <p:nvSpPr>
          <p:cNvPr id="226" name="Google Shape;226;p33"/>
          <p:cNvSpPr txBox="1"/>
          <p:nvPr/>
        </p:nvSpPr>
        <p:spPr>
          <a:xfrm>
            <a:off x="616575" y="4518900"/>
            <a:ext cx="1556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62626"/>
                </a:solidFill>
                <a:latin typeface="Gill Sans"/>
                <a:ea typeface="Gill Sans"/>
                <a:cs typeface="Gill Sans"/>
                <a:sym typeface="Gill Sans"/>
              </a:rPr>
              <a:t>Getting biosolids samples</a:t>
            </a:r>
            <a:endParaRPr sz="1000">
              <a:solidFill>
                <a:srgbClr val="262626"/>
              </a:solidFill>
              <a:latin typeface="Gill Sans"/>
              <a:ea typeface="Gill Sans"/>
              <a:cs typeface="Gill Sans"/>
              <a:sym typeface="Gill Sans"/>
            </a:endParaRPr>
          </a:p>
        </p:txBody>
      </p:sp>
      <p:sp>
        <p:nvSpPr>
          <p:cNvPr id="227" name="Google Shape;227;p33"/>
          <p:cNvSpPr txBox="1"/>
          <p:nvPr/>
        </p:nvSpPr>
        <p:spPr>
          <a:xfrm>
            <a:off x="2490675" y="4518900"/>
            <a:ext cx="1556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62626"/>
                </a:solidFill>
                <a:latin typeface="Gill Sans"/>
                <a:ea typeface="Gill Sans"/>
                <a:cs typeface="Gill Sans"/>
                <a:sym typeface="Gill Sans"/>
              </a:rPr>
              <a:t>Biosolids at Sidney</a:t>
            </a:r>
            <a:endParaRPr sz="1000">
              <a:solidFill>
                <a:srgbClr val="262626"/>
              </a:solidFill>
              <a:latin typeface="Gill Sans"/>
              <a:ea typeface="Gill Sans"/>
              <a:cs typeface="Gill Sans"/>
              <a:sym typeface="Gill Sans"/>
            </a:endParaRPr>
          </a:p>
        </p:txBody>
      </p:sp>
      <p:sp>
        <p:nvSpPr>
          <p:cNvPr id="228" name="Google Shape;228;p33"/>
          <p:cNvSpPr txBox="1"/>
          <p:nvPr/>
        </p:nvSpPr>
        <p:spPr>
          <a:xfrm>
            <a:off x="6483150" y="4518900"/>
            <a:ext cx="1556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62626"/>
                </a:solidFill>
                <a:latin typeface="Gill Sans"/>
                <a:ea typeface="Gill Sans"/>
                <a:cs typeface="Gill Sans"/>
                <a:sym typeface="Gill Sans"/>
              </a:rPr>
              <a:t>DNA Extraction</a:t>
            </a:r>
            <a:endParaRPr sz="1000">
              <a:solidFill>
                <a:srgbClr val="262626"/>
              </a:solidFill>
              <a:latin typeface="Gill Sans"/>
              <a:ea typeface="Gill Sans"/>
              <a:cs typeface="Gill Sans"/>
              <a:sym typeface="Gill Sans"/>
            </a:endParaRPr>
          </a:p>
        </p:txBody>
      </p:sp>
      <p:sp>
        <p:nvSpPr>
          <p:cNvPr id="229" name="Google Shape;229;p33"/>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1673352" y="723519"/>
            <a:ext cx="57975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en"/>
              <a:t>Experimental Setup</a:t>
            </a:r>
            <a:endParaRPr/>
          </a:p>
        </p:txBody>
      </p:sp>
      <p:pic>
        <p:nvPicPr>
          <p:cNvPr id="235" name="Google Shape;235;p34"/>
          <p:cNvPicPr preferRelativeResize="0"/>
          <p:nvPr/>
        </p:nvPicPr>
        <p:blipFill>
          <a:blip r:embed="rId3">
            <a:alphaModFix/>
          </a:blip>
          <a:stretch>
            <a:fillRect/>
          </a:stretch>
        </p:blipFill>
        <p:spPr>
          <a:xfrm>
            <a:off x="1554896" y="1767075"/>
            <a:ext cx="2235332" cy="3452626"/>
          </a:xfrm>
          <a:prstGeom prst="rect">
            <a:avLst/>
          </a:prstGeom>
          <a:noFill/>
          <a:ln>
            <a:noFill/>
          </a:ln>
        </p:spPr>
      </p:pic>
      <p:sp>
        <p:nvSpPr>
          <p:cNvPr id="236" name="Google Shape;236;p34"/>
          <p:cNvSpPr txBox="1"/>
          <p:nvPr/>
        </p:nvSpPr>
        <p:spPr>
          <a:xfrm>
            <a:off x="3090825" y="1940275"/>
            <a:ext cx="1377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262626"/>
                </a:solidFill>
                <a:latin typeface="Gill Sans"/>
                <a:ea typeface="Gill Sans"/>
                <a:cs typeface="Gill Sans"/>
                <a:sym typeface="Gill Sans"/>
              </a:rPr>
              <a:t>Precipitation</a:t>
            </a:r>
            <a:endParaRPr sz="1800">
              <a:solidFill>
                <a:srgbClr val="262626"/>
              </a:solidFill>
              <a:latin typeface="Gill Sans"/>
              <a:ea typeface="Gill Sans"/>
              <a:cs typeface="Gill Sans"/>
              <a:sym typeface="Gill Sans"/>
            </a:endParaRPr>
          </a:p>
        </p:txBody>
      </p:sp>
      <p:sp>
        <p:nvSpPr>
          <p:cNvPr id="237" name="Google Shape;237;p34"/>
          <p:cNvSpPr txBox="1"/>
          <p:nvPr/>
        </p:nvSpPr>
        <p:spPr>
          <a:xfrm>
            <a:off x="728000" y="2647950"/>
            <a:ext cx="1282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262626"/>
                </a:solidFill>
                <a:latin typeface="Gill Sans"/>
                <a:ea typeface="Gill Sans"/>
                <a:cs typeface="Gill Sans"/>
                <a:sym typeface="Gill Sans"/>
              </a:rPr>
              <a:t>Filter Paper</a:t>
            </a:r>
            <a:endParaRPr sz="1800">
              <a:solidFill>
                <a:srgbClr val="262626"/>
              </a:solidFill>
              <a:latin typeface="Gill Sans"/>
              <a:ea typeface="Gill Sans"/>
              <a:cs typeface="Gill Sans"/>
              <a:sym typeface="Gill Sans"/>
            </a:endParaRPr>
          </a:p>
        </p:txBody>
      </p:sp>
      <p:sp>
        <p:nvSpPr>
          <p:cNvPr id="238" name="Google Shape;238;p34"/>
          <p:cNvSpPr txBox="1"/>
          <p:nvPr/>
        </p:nvSpPr>
        <p:spPr>
          <a:xfrm>
            <a:off x="3208876" y="2872250"/>
            <a:ext cx="114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262626"/>
                </a:solidFill>
                <a:latin typeface="Gill Sans"/>
                <a:ea typeface="Gill Sans"/>
                <a:cs typeface="Gill Sans"/>
                <a:sym typeface="Gill Sans"/>
              </a:rPr>
              <a:t>Biosolids</a:t>
            </a:r>
            <a:endParaRPr sz="2000">
              <a:solidFill>
                <a:srgbClr val="262626"/>
              </a:solidFill>
              <a:latin typeface="Gill Sans"/>
              <a:ea typeface="Gill Sans"/>
              <a:cs typeface="Gill Sans"/>
              <a:sym typeface="Gill Sans"/>
            </a:endParaRPr>
          </a:p>
        </p:txBody>
      </p:sp>
      <p:sp>
        <p:nvSpPr>
          <p:cNvPr id="239" name="Google Shape;239;p34"/>
          <p:cNvSpPr txBox="1"/>
          <p:nvPr/>
        </p:nvSpPr>
        <p:spPr>
          <a:xfrm>
            <a:off x="1075400" y="3247088"/>
            <a:ext cx="58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262626"/>
                </a:solidFill>
                <a:latin typeface="Gill Sans"/>
                <a:ea typeface="Gill Sans"/>
                <a:cs typeface="Gill Sans"/>
                <a:sym typeface="Gill Sans"/>
              </a:rPr>
              <a:t>Soil</a:t>
            </a:r>
            <a:endParaRPr sz="2000">
              <a:solidFill>
                <a:srgbClr val="262626"/>
              </a:solidFill>
              <a:latin typeface="Gill Sans"/>
              <a:ea typeface="Gill Sans"/>
              <a:cs typeface="Gill Sans"/>
              <a:sym typeface="Gill Sans"/>
            </a:endParaRPr>
          </a:p>
        </p:txBody>
      </p:sp>
      <p:sp>
        <p:nvSpPr>
          <p:cNvPr id="240" name="Google Shape;240;p34"/>
          <p:cNvSpPr txBox="1"/>
          <p:nvPr/>
        </p:nvSpPr>
        <p:spPr>
          <a:xfrm>
            <a:off x="3223455" y="3835115"/>
            <a:ext cx="1478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262626"/>
                </a:solidFill>
                <a:latin typeface="Gill Sans"/>
                <a:ea typeface="Gill Sans"/>
                <a:cs typeface="Gill Sans"/>
                <a:sym typeface="Gill Sans"/>
              </a:rPr>
              <a:t>Wire Mesh</a:t>
            </a:r>
            <a:endParaRPr sz="2000">
              <a:solidFill>
                <a:srgbClr val="262626"/>
              </a:solidFill>
              <a:latin typeface="Gill Sans"/>
              <a:ea typeface="Gill Sans"/>
              <a:cs typeface="Gill Sans"/>
              <a:sym typeface="Gill Sans"/>
            </a:endParaRPr>
          </a:p>
        </p:txBody>
      </p:sp>
      <p:sp>
        <p:nvSpPr>
          <p:cNvPr id="241" name="Google Shape;241;p34"/>
          <p:cNvSpPr txBox="1"/>
          <p:nvPr/>
        </p:nvSpPr>
        <p:spPr>
          <a:xfrm>
            <a:off x="928550" y="4116325"/>
            <a:ext cx="88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262626"/>
                </a:solidFill>
                <a:latin typeface="Gill Sans"/>
                <a:ea typeface="Gill Sans"/>
                <a:cs typeface="Gill Sans"/>
                <a:sym typeface="Gill Sans"/>
              </a:rPr>
              <a:t>Gravel</a:t>
            </a:r>
            <a:endParaRPr sz="2000">
              <a:solidFill>
                <a:srgbClr val="262626"/>
              </a:solidFill>
              <a:latin typeface="Gill Sans"/>
              <a:ea typeface="Gill Sans"/>
              <a:cs typeface="Gill Sans"/>
              <a:sym typeface="Gill Sans"/>
            </a:endParaRPr>
          </a:p>
        </p:txBody>
      </p:sp>
      <p:sp>
        <p:nvSpPr>
          <p:cNvPr id="242" name="Google Shape;242;p34"/>
          <p:cNvSpPr txBox="1"/>
          <p:nvPr/>
        </p:nvSpPr>
        <p:spPr>
          <a:xfrm>
            <a:off x="3010050" y="4656200"/>
            <a:ext cx="1904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262626"/>
                </a:solidFill>
                <a:latin typeface="Gill Sans"/>
                <a:ea typeface="Gill Sans"/>
                <a:cs typeface="Gill Sans"/>
                <a:sym typeface="Gill Sans"/>
              </a:rPr>
              <a:t>Collection Valve</a:t>
            </a:r>
            <a:endParaRPr sz="2000">
              <a:solidFill>
                <a:srgbClr val="262626"/>
              </a:solidFill>
              <a:latin typeface="Gill Sans"/>
              <a:ea typeface="Gill Sans"/>
              <a:cs typeface="Gill Sans"/>
              <a:sym typeface="Gill Sans"/>
            </a:endParaRPr>
          </a:p>
        </p:txBody>
      </p:sp>
      <p:cxnSp>
        <p:nvCxnSpPr>
          <p:cNvPr id="243" name="Google Shape;243;p34"/>
          <p:cNvCxnSpPr/>
          <p:nvPr/>
        </p:nvCxnSpPr>
        <p:spPr>
          <a:xfrm>
            <a:off x="3428195" y="4632821"/>
            <a:ext cx="1958100" cy="2700"/>
          </a:xfrm>
          <a:prstGeom prst="straightConnector1">
            <a:avLst/>
          </a:prstGeom>
          <a:noFill/>
          <a:ln w="9525" cap="flat" cmpd="sng">
            <a:solidFill>
              <a:schemeClr val="dk2"/>
            </a:solidFill>
            <a:prstDash val="solid"/>
            <a:round/>
            <a:headEnd type="none" w="med" len="med"/>
            <a:tailEnd type="triangle" w="med" len="med"/>
          </a:ln>
        </p:spPr>
      </p:cxnSp>
      <p:pic>
        <p:nvPicPr>
          <p:cNvPr id="244" name="Google Shape;244;p34"/>
          <p:cNvPicPr preferRelativeResize="0"/>
          <p:nvPr/>
        </p:nvPicPr>
        <p:blipFill>
          <a:blip r:embed="rId4">
            <a:alphaModFix/>
          </a:blip>
          <a:stretch>
            <a:fillRect/>
          </a:stretch>
        </p:blipFill>
        <p:spPr>
          <a:xfrm>
            <a:off x="2206800" y="3018075"/>
            <a:ext cx="630401" cy="200950"/>
          </a:xfrm>
          <a:prstGeom prst="rect">
            <a:avLst/>
          </a:prstGeom>
          <a:noFill/>
          <a:ln>
            <a:noFill/>
          </a:ln>
        </p:spPr>
      </p:pic>
      <p:pic>
        <p:nvPicPr>
          <p:cNvPr id="245" name="Google Shape;245;p34"/>
          <p:cNvPicPr preferRelativeResize="0"/>
          <p:nvPr/>
        </p:nvPicPr>
        <p:blipFill rotWithShape="1">
          <a:blip r:embed="rId5">
            <a:alphaModFix/>
          </a:blip>
          <a:srcRect b="14639"/>
          <a:stretch/>
        </p:blipFill>
        <p:spPr>
          <a:xfrm>
            <a:off x="5456175" y="4327725"/>
            <a:ext cx="774900" cy="661500"/>
          </a:xfrm>
          <a:prstGeom prst="rect">
            <a:avLst/>
          </a:prstGeom>
          <a:noFill/>
          <a:ln>
            <a:noFill/>
          </a:ln>
        </p:spPr>
      </p:pic>
      <p:sp>
        <p:nvSpPr>
          <p:cNvPr id="246" name="Google Shape;246;p34"/>
          <p:cNvSpPr txBox="1"/>
          <p:nvPr/>
        </p:nvSpPr>
        <p:spPr>
          <a:xfrm>
            <a:off x="6231075" y="4373625"/>
            <a:ext cx="217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262626"/>
                </a:solidFill>
                <a:latin typeface="Gill Sans"/>
                <a:ea typeface="Gill Sans"/>
                <a:cs typeface="Gill Sans"/>
                <a:sym typeface="Gill Sans"/>
              </a:rPr>
              <a:t>Water that leaches through will be tested for PFAS</a:t>
            </a:r>
            <a:endParaRPr>
              <a:solidFill>
                <a:srgbClr val="262626"/>
              </a:solidFill>
              <a:latin typeface="Gill Sans"/>
              <a:ea typeface="Gill Sans"/>
              <a:cs typeface="Gill Sans"/>
              <a:sym typeface="Gill Sans"/>
            </a:endParaRPr>
          </a:p>
        </p:txBody>
      </p:sp>
      <p:pic>
        <p:nvPicPr>
          <p:cNvPr id="247" name="Google Shape;247;p34"/>
          <p:cNvPicPr preferRelativeResize="0"/>
          <p:nvPr/>
        </p:nvPicPr>
        <p:blipFill>
          <a:blip r:embed="rId6">
            <a:alphaModFix/>
          </a:blip>
          <a:stretch>
            <a:fillRect/>
          </a:stretch>
        </p:blipFill>
        <p:spPr>
          <a:xfrm>
            <a:off x="5919700" y="1906500"/>
            <a:ext cx="2533750" cy="2142169"/>
          </a:xfrm>
          <a:prstGeom prst="rect">
            <a:avLst/>
          </a:prstGeom>
          <a:noFill/>
          <a:ln>
            <a:noFill/>
          </a:ln>
        </p:spPr>
      </p:pic>
      <p:sp>
        <p:nvSpPr>
          <p:cNvPr id="248" name="Google Shape;248;p34"/>
          <p:cNvSpPr txBox="1"/>
          <p:nvPr/>
        </p:nvSpPr>
        <p:spPr>
          <a:xfrm>
            <a:off x="7415100" y="1626375"/>
            <a:ext cx="1242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62626"/>
                </a:solidFill>
                <a:latin typeface="Gill Sans"/>
                <a:ea typeface="Gill Sans"/>
                <a:cs typeface="Gill Sans"/>
                <a:sym typeface="Gill Sans"/>
              </a:rPr>
              <a:t>Schaefer, 2022</a:t>
            </a:r>
            <a:endParaRPr sz="1200">
              <a:solidFill>
                <a:srgbClr val="262626"/>
              </a:solidFill>
              <a:latin typeface="Gill Sans"/>
              <a:ea typeface="Gill Sans"/>
              <a:cs typeface="Gill Sans"/>
              <a:sym typeface="Gill Sans"/>
            </a:endParaRPr>
          </a:p>
        </p:txBody>
      </p:sp>
      <p:sp>
        <p:nvSpPr>
          <p:cNvPr id="249" name="Google Shape;249;p34"/>
          <p:cNvSpPr>
            <a:spLocks noGrp="1"/>
          </p:cNvSpPr>
          <p:nvPr>
            <p:ph type="sldNum" idx="12"/>
          </p:nvPr>
        </p:nvSpPr>
        <p:spPr>
          <a:xfrm>
            <a:off x="87549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1673352" y="723519"/>
            <a:ext cx="5797500" cy="891600"/>
          </a:xfrm>
          <a:prstGeom prst="rect">
            <a:avLst/>
          </a:prstGeom>
        </p:spPr>
        <p:txBody>
          <a:bodyPr spcFirstLastPara="1" wrap="square" lIns="137150" tIns="137150" rIns="137150" bIns="137150" anchor="ctr" anchorCtr="0">
            <a:normAutofit/>
          </a:bodyPr>
          <a:lstStyle/>
          <a:p>
            <a:pPr marL="0" lvl="0" indent="0" algn="ctr" rtl="0">
              <a:spcBef>
                <a:spcPts val="0"/>
              </a:spcBef>
              <a:spcAft>
                <a:spcPts val="0"/>
              </a:spcAft>
              <a:buNone/>
            </a:pPr>
            <a:r>
              <a:rPr lang="en"/>
              <a:t>Next Steps</a:t>
            </a:r>
            <a:endParaRPr/>
          </a:p>
        </p:txBody>
      </p:sp>
      <p:sp>
        <p:nvSpPr>
          <p:cNvPr id="255" name="Google Shape;255;p35"/>
          <p:cNvSpPr txBox="1">
            <a:spLocks noGrp="1"/>
          </p:cNvSpPr>
          <p:nvPr>
            <p:ph type="body" idx="1"/>
          </p:nvPr>
        </p:nvSpPr>
        <p:spPr>
          <a:xfrm>
            <a:off x="703275" y="1978525"/>
            <a:ext cx="7620000" cy="2326500"/>
          </a:xfrm>
          <a:prstGeom prst="rect">
            <a:avLst/>
          </a:prstGeom>
        </p:spPr>
        <p:txBody>
          <a:bodyPr spcFirstLastPara="1" wrap="square" lIns="68575" tIns="34275" rIns="68575" bIns="34275" anchor="t" anchorCtr="0">
            <a:noAutofit/>
          </a:bodyPr>
          <a:lstStyle/>
          <a:p>
            <a:pPr marL="457200" lvl="0" indent="-349250" algn="l" rtl="0">
              <a:lnSpc>
                <a:spcPct val="200000"/>
              </a:lnSpc>
              <a:spcBef>
                <a:spcPts val="800"/>
              </a:spcBef>
              <a:spcAft>
                <a:spcPts val="0"/>
              </a:spcAft>
              <a:buSzPts val="1900"/>
              <a:buChar char="-"/>
            </a:pPr>
            <a:r>
              <a:rPr lang="en" sz="1900"/>
              <a:t>Use experimental set up to study PFAS leaching from biosolids</a:t>
            </a:r>
            <a:endParaRPr sz="1900"/>
          </a:p>
          <a:p>
            <a:pPr marL="457200" lvl="0" indent="-349250" algn="l" rtl="0">
              <a:lnSpc>
                <a:spcPct val="200000"/>
              </a:lnSpc>
              <a:spcBef>
                <a:spcPts val="0"/>
              </a:spcBef>
              <a:spcAft>
                <a:spcPts val="0"/>
              </a:spcAft>
              <a:buSzPts val="1900"/>
              <a:buChar char="-"/>
            </a:pPr>
            <a:r>
              <a:rPr lang="en" sz="1900"/>
              <a:t>Get PFAS biosolids concentrations from SUNY ESF</a:t>
            </a:r>
            <a:endParaRPr sz="1900"/>
          </a:p>
          <a:p>
            <a:pPr marL="457200" lvl="0" indent="-349250" algn="l" rtl="0">
              <a:lnSpc>
                <a:spcPct val="200000"/>
              </a:lnSpc>
              <a:spcBef>
                <a:spcPts val="0"/>
              </a:spcBef>
              <a:spcAft>
                <a:spcPts val="0"/>
              </a:spcAft>
              <a:buSzPts val="1900"/>
              <a:buChar char="-"/>
            </a:pPr>
            <a:r>
              <a:rPr lang="en" sz="1900"/>
              <a:t>Identify factors that affect leaching of PFAS in biosolids</a:t>
            </a:r>
            <a:endParaRPr sz="1900"/>
          </a:p>
          <a:p>
            <a:pPr marL="457200" lvl="0" indent="-349250" algn="l" rtl="0">
              <a:lnSpc>
                <a:spcPct val="200000"/>
              </a:lnSpc>
              <a:spcBef>
                <a:spcPts val="0"/>
              </a:spcBef>
              <a:spcAft>
                <a:spcPts val="0"/>
              </a:spcAft>
              <a:buSzPts val="1900"/>
              <a:buChar char="-"/>
            </a:pPr>
            <a:r>
              <a:rPr lang="en" sz="1900"/>
              <a:t>Determine guidelines for the application of contaminated biosolids </a:t>
            </a:r>
            <a:endParaRPr sz="1900"/>
          </a:p>
        </p:txBody>
      </p:sp>
      <p:sp>
        <p:nvSpPr>
          <p:cNvPr id="256" name="Google Shape;256;p35"/>
          <p:cNvSpPr>
            <a:spLocks noGrp="1"/>
          </p:cNvSpPr>
          <p:nvPr>
            <p:ph type="sldNum" idx="12"/>
          </p:nvPr>
        </p:nvSpPr>
        <p:spPr>
          <a:xfrm>
            <a:off x="8069192" y="4663440"/>
            <a:ext cx="274200" cy="274200"/>
          </a:xfrm>
          <a:prstGeom prst="ellipse">
            <a:avLst/>
          </a:prstGeom>
        </p:spPr>
        <p:txBody>
          <a:bodyPr spcFirstLastPara="1" wrap="square" lIns="13700" tIns="34275" rIns="13700"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1696</Words>
  <Application>Microsoft Macintosh PowerPoint</Application>
  <PresentationFormat>On-screen Show (16:9)</PresentationFormat>
  <Paragraphs>157</Paragraphs>
  <Slides>11</Slides>
  <Notes>11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11</vt:i4>
      </vt:variant>
    </vt:vector>
  </HeadingPairs>
  <TitlesOfParts>
    <vt:vector size="17" baseType="lpstr">
      <vt:lpstr>Calibri</vt:lpstr>
      <vt:lpstr>Gill Sans</vt:lpstr>
      <vt:lpstr>Arial</vt:lpstr>
      <vt:lpstr>Simple Light</vt:lpstr>
      <vt:lpstr>Parcel</vt:lpstr>
      <vt:lpstr>Parcel</vt:lpstr>
      <vt:lpstr>Environmental Factors Impacting the  Biotransformation of PFAS in Biosolids</vt:lpstr>
      <vt:lpstr>What are Biosolids?</vt:lpstr>
      <vt:lpstr>What are PFAS?</vt:lpstr>
      <vt:lpstr>The Problem with PFAS in Biosolids</vt:lpstr>
      <vt:lpstr>Our Project</vt:lpstr>
      <vt:lpstr>Parameters that affect Fate &amp; Transport</vt:lpstr>
      <vt:lpstr>Sampling with the DEC</vt:lpstr>
      <vt:lpstr>Experimental Setup</vt:lpstr>
      <vt:lpstr>Next Steps</vt:lpstr>
      <vt:lpstr>Thank you for listening!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Tomas Anthony Schmieder</cp:lastModifiedBy>
  <cp:revision>1</cp:revision>
  <dcterms:modified xsi:type="dcterms:W3CDTF">2024-07-31T16:27:13Z</dcterms:modified>
</cp:coreProperties>
</file>